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59" r:id="rId3"/>
    <p:sldId id="260" r:id="rId4"/>
    <p:sldId id="261" r:id="rId5"/>
    <p:sldId id="263" r:id="rId6"/>
    <p:sldId id="262"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2"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00950-568B-43DC-892B-B60B7B40FB03}" type="doc">
      <dgm:prSet loTypeId="urn:microsoft.com/office/officeart/2009/3/layout/CircleRelationship" loCatId="relationship" qsTypeId="urn:microsoft.com/office/officeart/2005/8/quickstyle/simple2" qsCatId="simple" csTypeId="urn:microsoft.com/office/officeart/2005/8/colors/accent1_2" csCatId="accent1" phldr="1"/>
      <dgm:spPr/>
      <dgm:t>
        <a:bodyPr/>
        <a:lstStyle/>
        <a:p>
          <a:endParaRPr lang="tr-TR"/>
        </a:p>
      </dgm:t>
    </dgm:pt>
    <dgm:pt modelId="{B97A832A-73CA-419F-BA4C-806B4CBA3945}">
      <dgm:prSet phldrT="[Metin]"/>
      <dgm:spPr/>
      <dgm:t>
        <a:bodyPr/>
        <a:lstStyle/>
        <a:p>
          <a:r>
            <a:rPr lang="tr-TR" dirty="0" smtClean="0"/>
            <a:t>REHBERLİK VE PSİKOLOJİK DANIŞMA HİZMETLERİ BÖLÜMÜ</a:t>
          </a:r>
          <a:endParaRPr lang="tr-TR" dirty="0"/>
        </a:p>
      </dgm:t>
    </dgm:pt>
    <dgm:pt modelId="{92188A33-6AE3-49B6-A560-A25CD55DB031}" type="parTrans" cxnId="{893FA4AC-CAA3-4C04-86DF-44A00AAA7026}">
      <dgm:prSet/>
      <dgm:spPr/>
      <dgm:t>
        <a:bodyPr/>
        <a:lstStyle/>
        <a:p>
          <a:endParaRPr lang="tr-TR"/>
        </a:p>
      </dgm:t>
    </dgm:pt>
    <dgm:pt modelId="{17DE7648-43B4-4BED-B266-1042498AA9E0}" type="sibTrans" cxnId="{893FA4AC-CAA3-4C04-86DF-44A00AAA7026}">
      <dgm:prSet/>
      <dgm:spPr/>
      <dgm:t>
        <a:bodyPr/>
        <a:lstStyle/>
        <a:p>
          <a:endParaRPr lang="tr-TR"/>
        </a:p>
      </dgm:t>
    </dgm:pt>
    <dgm:pt modelId="{BFB6F4E5-AA9F-43C0-8B11-BCD883C6589B}">
      <dgm:prSet phldrT="[Metin]"/>
      <dgm:spPr>
        <a:solidFill>
          <a:schemeClr val="accent2">
            <a:lumMod val="75000"/>
          </a:schemeClr>
        </a:solidFill>
      </dgm:spPr>
      <dgm:t>
        <a:bodyPr/>
        <a:lstStyle/>
        <a:p>
          <a:r>
            <a:rPr lang="tr-TR" dirty="0" smtClean="0"/>
            <a:t>ÖZEL EĞİTİM BÖLÜMÜ</a:t>
          </a:r>
          <a:endParaRPr lang="tr-TR" dirty="0"/>
        </a:p>
      </dgm:t>
    </dgm:pt>
    <dgm:pt modelId="{2A711F33-6854-491B-9F7D-AAF5841897B6}" type="parTrans" cxnId="{E829400F-10CF-4711-B356-8E0F1C798A50}">
      <dgm:prSet/>
      <dgm:spPr/>
      <dgm:t>
        <a:bodyPr/>
        <a:lstStyle/>
        <a:p>
          <a:endParaRPr lang="tr-TR"/>
        </a:p>
      </dgm:t>
    </dgm:pt>
    <dgm:pt modelId="{813E0761-FB46-4E62-A634-8B88053D6F78}" type="sibTrans" cxnId="{E829400F-10CF-4711-B356-8E0F1C798A50}">
      <dgm:prSet/>
      <dgm:spPr/>
      <dgm:t>
        <a:bodyPr/>
        <a:lstStyle/>
        <a:p>
          <a:endParaRPr lang="tr-TR"/>
        </a:p>
      </dgm:t>
    </dgm:pt>
    <dgm:pt modelId="{A26F4B96-9425-425D-9489-A35C39CA8979}" type="pres">
      <dgm:prSet presAssocID="{4AA00950-568B-43DC-892B-B60B7B40FB03}" presName="Name0" presStyleCnt="0">
        <dgm:presLayoutVars>
          <dgm:chMax val="1"/>
          <dgm:chPref val="1"/>
        </dgm:presLayoutVars>
      </dgm:prSet>
      <dgm:spPr/>
      <dgm:t>
        <a:bodyPr/>
        <a:lstStyle/>
        <a:p>
          <a:endParaRPr lang="tr-TR"/>
        </a:p>
      </dgm:t>
    </dgm:pt>
    <dgm:pt modelId="{CC91D524-C3B3-4512-98D7-47DC4F6522F4}" type="pres">
      <dgm:prSet presAssocID="{B97A832A-73CA-419F-BA4C-806B4CBA3945}" presName="Parent" presStyleLbl="node0" presStyleIdx="0" presStyleCnt="1" custScaleX="87471" custScaleY="66353" custLinFactNeighborX="22210" custLinFactNeighborY="-17936">
        <dgm:presLayoutVars>
          <dgm:chMax val="5"/>
          <dgm:chPref val="5"/>
        </dgm:presLayoutVars>
      </dgm:prSet>
      <dgm:spPr/>
      <dgm:t>
        <a:bodyPr/>
        <a:lstStyle/>
        <a:p>
          <a:endParaRPr lang="tr-TR"/>
        </a:p>
      </dgm:t>
    </dgm:pt>
    <dgm:pt modelId="{4FE1E6AD-3A1C-428F-B0D0-3119A385AA45}" type="pres">
      <dgm:prSet presAssocID="{B97A832A-73CA-419F-BA4C-806B4CBA3945}" presName="Accent1" presStyleLbl="node1" presStyleIdx="0" presStyleCnt="9"/>
      <dgm:spPr/>
      <dgm:t>
        <a:bodyPr/>
        <a:lstStyle/>
        <a:p>
          <a:endParaRPr lang="tr-TR"/>
        </a:p>
      </dgm:t>
    </dgm:pt>
    <dgm:pt modelId="{6FFC1700-BC04-438D-8D2F-A2EB9982BF4F}" type="pres">
      <dgm:prSet presAssocID="{B97A832A-73CA-419F-BA4C-806B4CBA3945}" presName="Accent2" presStyleLbl="node1" presStyleIdx="1" presStyleCnt="9"/>
      <dgm:spPr/>
      <dgm:t>
        <a:bodyPr/>
        <a:lstStyle/>
        <a:p>
          <a:endParaRPr lang="tr-TR"/>
        </a:p>
      </dgm:t>
    </dgm:pt>
    <dgm:pt modelId="{E8908F69-CFC6-4FDF-9DE7-CD876857A32E}" type="pres">
      <dgm:prSet presAssocID="{B97A832A-73CA-419F-BA4C-806B4CBA3945}" presName="Accent3" presStyleLbl="node1" presStyleIdx="2" presStyleCnt="9"/>
      <dgm:spPr/>
      <dgm:t>
        <a:bodyPr/>
        <a:lstStyle/>
        <a:p>
          <a:endParaRPr lang="tr-TR"/>
        </a:p>
      </dgm:t>
    </dgm:pt>
    <dgm:pt modelId="{A57B9303-58E1-4C66-BC90-8C12529750CB}" type="pres">
      <dgm:prSet presAssocID="{B97A832A-73CA-419F-BA4C-806B4CBA3945}" presName="Accent4" presStyleLbl="node1" presStyleIdx="3" presStyleCnt="9"/>
      <dgm:spPr/>
      <dgm:t>
        <a:bodyPr/>
        <a:lstStyle/>
        <a:p>
          <a:endParaRPr lang="tr-TR"/>
        </a:p>
      </dgm:t>
    </dgm:pt>
    <dgm:pt modelId="{E93EF665-4430-4F0A-8D5D-F9ADC287EB84}" type="pres">
      <dgm:prSet presAssocID="{B97A832A-73CA-419F-BA4C-806B4CBA3945}" presName="Accent5" presStyleLbl="node1" presStyleIdx="4" presStyleCnt="9"/>
      <dgm:spPr/>
      <dgm:t>
        <a:bodyPr/>
        <a:lstStyle/>
        <a:p>
          <a:endParaRPr lang="tr-TR"/>
        </a:p>
      </dgm:t>
    </dgm:pt>
    <dgm:pt modelId="{EE2B5140-C19D-4C0A-AE92-CDCB9AC16F18}" type="pres">
      <dgm:prSet presAssocID="{B97A832A-73CA-419F-BA4C-806B4CBA3945}" presName="Accent6" presStyleLbl="node1" presStyleIdx="5" presStyleCnt="9"/>
      <dgm:spPr/>
      <dgm:t>
        <a:bodyPr/>
        <a:lstStyle/>
        <a:p>
          <a:endParaRPr lang="tr-TR"/>
        </a:p>
      </dgm:t>
    </dgm:pt>
    <dgm:pt modelId="{0351F2C8-7018-4079-B784-787B076C37B9}" type="pres">
      <dgm:prSet presAssocID="{BFB6F4E5-AA9F-43C0-8B11-BCD883C6589B}" presName="Child1" presStyleLbl="node1" presStyleIdx="6" presStyleCnt="9" custScaleX="263213" custScaleY="277339" custLinFactNeighborX="-36223" custLinFactNeighborY="-9963">
        <dgm:presLayoutVars>
          <dgm:chMax val="0"/>
          <dgm:chPref val="0"/>
        </dgm:presLayoutVars>
      </dgm:prSet>
      <dgm:spPr/>
      <dgm:t>
        <a:bodyPr/>
        <a:lstStyle/>
        <a:p>
          <a:endParaRPr lang="tr-TR"/>
        </a:p>
      </dgm:t>
    </dgm:pt>
    <dgm:pt modelId="{7D97DD68-65A9-4AF0-8762-5145389D1CCF}" type="pres">
      <dgm:prSet presAssocID="{BFB6F4E5-AA9F-43C0-8B11-BCD883C6589B}" presName="Accent7" presStyleCnt="0"/>
      <dgm:spPr/>
      <dgm:t>
        <a:bodyPr/>
        <a:lstStyle/>
        <a:p>
          <a:endParaRPr lang="tr-TR"/>
        </a:p>
      </dgm:t>
    </dgm:pt>
    <dgm:pt modelId="{B89C9F10-24A8-4BB6-A828-A92229A74FC1}" type="pres">
      <dgm:prSet presAssocID="{BFB6F4E5-AA9F-43C0-8B11-BCD883C6589B}" presName="AccentHold1" presStyleLbl="node1" presStyleIdx="7" presStyleCnt="9" custLinFactY="-100000" custLinFactNeighborX="85512" custLinFactNeighborY="-154641"/>
      <dgm:spPr/>
      <dgm:t>
        <a:bodyPr/>
        <a:lstStyle/>
        <a:p>
          <a:endParaRPr lang="tr-TR"/>
        </a:p>
      </dgm:t>
    </dgm:pt>
    <dgm:pt modelId="{4A40E7EF-CE17-4D88-880B-7AC45F34FBD3}" type="pres">
      <dgm:prSet presAssocID="{BFB6F4E5-AA9F-43C0-8B11-BCD883C6589B}" presName="Accent8" presStyleCnt="0"/>
      <dgm:spPr/>
      <dgm:t>
        <a:bodyPr/>
        <a:lstStyle/>
        <a:p>
          <a:endParaRPr lang="tr-TR"/>
        </a:p>
      </dgm:t>
    </dgm:pt>
    <dgm:pt modelId="{9450B7F4-E957-4ABE-A2BB-E9510813BB45}" type="pres">
      <dgm:prSet presAssocID="{BFB6F4E5-AA9F-43C0-8B11-BCD883C6589B}" presName="AccentHold2" presStyleLbl="node1" presStyleIdx="8" presStyleCnt="9"/>
      <dgm:spPr/>
      <dgm:t>
        <a:bodyPr/>
        <a:lstStyle/>
        <a:p>
          <a:endParaRPr lang="tr-TR"/>
        </a:p>
      </dgm:t>
    </dgm:pt>
  </dgm:ptLst>
  <dgm:cxnLst>
    <dgm:cxn modelId="{E829400F-10CF-4711-B356-8E0F1C798A50}" srcId="{B97A832A-73CA-419F-BA4C-806B4CBA3945}" destId="{BFB6F4E5-AA9F-43C0-8B11-BCD883C6589B}" srcOrd="0" destOrd="0" parTransId="{2A711F33-6854-491B-9F7D-AAF5841897B6}" sibTransId="{813E0761-FB46-4E62-A634-8B88053D6F78}"/>
    <dgm:cxn modelId="{A3989FCC-DFE1-4E96-8A5B-E860F4A1B226}" type="presOf" srcId="{BFB6F4E5-AA9F-43C0-8B11-BCD883C6589B}" destId="{0351F2C8-7018-4079-B784-787B076C37B9}" srcOrd="0" destOrd="0" presId="urn:microsoft.com/office/officeart/2009/3/layout/CircleRelationship"/>
    <dgm:cxn modelId="{E93759F1-BF86-4226-9790-E22F73B0156C}" type="presOf" srcId="{4AA00950-568B-43DC-892B-B60B7B40FB03}" destId="{A26F4B96-9425-425D-9489-A35C39CA8979}" srcOrd="0" destOrd="0" presId="urn:microsoft.com/office/officeart/2009/3/layout/CircleRelationship"/>
    <dgm:cxn modelId="{4F841F0D-86C3-4B5E-8AE5-8CF60473115A}" type="presOf" srcId="{B97A832A-73CA-419F-BA4C-806B4CBA3945}" destId="{CC91D524-C3B3-4512-98D7-47DC4F6522F4}" srcOrd="0" destOrd="0" presId="urn:microsoft.com/office/officeart/2009/3/layout/CircleRelationship"/>
    <dgm:cxn modelId="{893FA4AC-CAA3-4C04-86DF-44A00AAA7026}" srcId="{4AA00950-568B-43DC-892B-B60B7B40FB03}" destId="{B97A832A-73CA-419F-BA4C-806B4CBA3945}" srcOrd="0" destOrd="0" parTransId="{92188A33-6AE3-49B6-A560-A25CD55DB031}" sibTransId="{17DE7648-43B4-4BED-B266-1042498AA9E0}"/>
    <dgm:cxn modelId="{4D7F7D35-A61E-4C7B-9EB1-E5FC5DF7E8AF}" type="presParOf" srcId="{A26F4B96-9425-425D-9489-A35C39CA8979}" destId="{CC91D524-C3B3-4512-98D7-47DC4F6522F4}" srcOrd="0" destOrd="0" presId="urn:microsoft.com/office/officeart/2009/3/layout/CircleRelationship"/>
    <dgm:cxn modelId="{52166B11-38A9-451A-B82C-58FAB2F6329D}" type="presParOf" srcId="{A26F4B96-9425-425D-9489-A35C39CA8979}" destId="{4FE1E6AD-3A1C-428F-B0D0-3119A385AA45}" srcOrd="1" destOrd="0" presId="urn:microsoft.com/office/officeart/2009/3/layout/CircleRelationship"/>
    <dgm:cxn modelId="{3928BAA0-EA58-49AE-AB91-71749F3A1C20}" type="presParOf" srcId="{A26F4B96-9425-425D-9489-A35C39CA8979}" destId="{6FFC1700-BC04-438D-8D2F-A2EB9982BF4F}" srcOrd="2" destOrd="0" presId="urn:microsoft.com/office/officeart/2009/3/layout/CircleRelationship"/>
    <dgm:cxn modelId="{88A69CCB-DF2C-467A-BE0B-4CE21FEB0A1D}" type="presParOf" srcId="{A26F4B96-9425-425D-9489-A35C39CA8979}" destId="{E8908F69-CFC6-4FDF-9DE7-CD876857A32E}" srcOrd="3" destOrd="0" presId="urn:microsoft.com/office/officeart/2009/3/layout/CircleRelationship"/>
    <dgm:cxn modelId="{22ACC1A1-F8E4-4418-8FD6-B1BDD223F013}" type="presParOf" srcId="{A26F4B96-9425-425D-9489-A35C39CA8979}" destId="{A57B9303-58E1-4C66-BC90-8C12529750CB}" srcOrd="4" destOrd="0" presId="urn:microsoft.com/office/officeart/2009/3/layout/CircleRelationship"/>
    <dgm:cxn modelId="{B3326A4D-0955-441D-B2D2-97EF732311FA}" type="presParOf" srcId="{A26F4B96-9425-425D-9489-A35C39CA8979}" destId="{E93EF665-4430-4F0A-8D5D-F9ADC287EB84}" srcOrd="5" destOrd="0" presId="urn:microsoft.com/office/officeart/2009/3/layout/CircleRelationship"/>
    <dgm:cxn modelId="{A2DDC8FF-0EF7-4392-93AF-20A126C748CC}" type="presParOf" srcId="{A26F4B96-9425-425D-9489-A35C39CA8979}" destId="{EE2B5140-C19D-4C0A-AE92-CDCB9AC16F18}" srcOrd="6" destOrd="0" presId="urn:microsoft.com/office/officeart/2009/3/layout/CircleRelationship"/>
    <dgm:cxn modelId="{DFFE7D3B-84AA-44F6-94DC-18AC52E50049}" type="presParOf" srcId="{A26F4B96-9425-425D-9489-A35C39CA8979}" destId="{0351F2C8-7018-4079-B784-787B076C37B9}" srcOrd="7" destOrd="0" presId="urn:microsoft.com/office/officeart/2009/3/layout/CircleRelationship"/>
    <dgm:cxn modelId="{9BAAFB75-9237-413B-B1A4-308C5473B9B5}" type="presParOf" srcId="{A26F4B96-9425-425D-9489-A35C39CA8979}" destId="{7D97DD68-65A9-4AF0-8762-5145389D1CCF}" srcOrd="8" destOrd="0" presId="urn:microsoft.com/office/officeart/2009/3/layout/CircleRelationship"/>
    <dgm:cxn modelId="{BBF30C4E-6A7E-45A6-AA51-6364495D043A}" type="presParOf" srcId="{7D97DD68-65A9-4AF0-8762-5145389D1CCF}" destId="{B89C9F10-24A8-4BB6-A828-A92229A74FC1}" srcOrd="0" destOrd="0" presId="urn:microsoft.com/office/officeart/2009/3/layout/CircleRelationship"/>
    <dgm:cxn modelId="{E7FB650C-DC21-44E8-8251-DD18A8768FFB}" type="presParOf" srcId="{A26F4B96-9425-425D-9489-A35C39CA8979}" destId="{4A40E7EF-CE17-4D88-880B-7AC45F34FBD3}" srcOrd="9" destOrd="0" presId="urn:microsoft.com/office/officeart/2009/3/layout/CircleRelationship"/>
    <dgm:cxn modelId="{F1CBDBEF-4AE3-4130-945D-E7F0C3CB2640}" type="presParOf" srcId="{4A40E7EF-CE17-4D88-880B-7AC45F34FBD3}" destId="{9450B7F4-E957-4ABE-A2BB-E9510813BB45}"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7B1BD-F183-425E-ACA9-A01F61D9337F}" type="doc">
      <dgm:prSet loTypeId="urn:microsoft.com/office/officeart/2008/layout/LinedList" loCatId="hierarchy" qsTypeId="urn:microsoft.com/office/officeart/2005/8/quickstyle/simple1" qsCatId="simple" csTypeId="urn:microsoft.com/office/officeart/2005/8/colors/accent1_2" csCatId="accent1"/>
      <dgm:spPr/>
      <dgm:t>
        <a:bodyPr/>
        <a:lstStyle/>
        <a:p>
          <a:endParaRPr lang="tr-TR"/>
        </a:p>
      </dgm:t>
    </dgm:pt>
    <dgm:pt modelId="{F06184B7-AE77-4650-9246-489A33253AB2}">
      <dgm:prSet custT="1"/>
      <dgm:spPr/>
      <dgm:t>
        <a:bodyPr/>
        <a:lstStyle/>
        <a:p>
          <a:pPr rtl="0"/>
          <a:r>
            <a:rPr lang="tr-TR" sz="2800" smtClean="0"/>
            <a:t>Zihinsel Yetersizlik</a:t>
          </a:r>
          <a:endParaRPr lang="tr-TR" sz="2800"/>
        </a:p>
      </dgm:t>
    </dgm:pt>
    <dgm:pt modelId="{88C88366-2D04-4BB8-9369-E9DD87F87C81}" type="parTrans" cxnId="{C6B4D942-FBAE-4253-B1EA-AF5D9B52A2CB}">
      <dgm:prSet/>
      <dgm:spPr/>
      <dgm:t>
        <a:bodyPr/>
        <a:lstStyle/>
        <a:p>
          <a:endParaRPr lang="tr-TR"/>
        </a:p>
      </dgm:t>
    </dgm:pt>
    <dgm:pt modelId="{7B3BBC32-FC17-4018-A1D2-C6A8607D5A1F}" type="sibTrans" cxnId="{C6B4D942-FBAE-4253-B1EA-AF5D9B52A2CB}">
      <dgm:prSet/>
      <dgm:spPr/>
      <dgm:t>
        <a:bodyPr/>
        <a:lstStyle/>
        <a:p>
          <a:endParaRPr lang="tr-TR"/>
        </a:p>
      </dgm:t>
    </dgm:pt>
    <dgm:pt modelId="{00F73163-BAD0-4468-8973-BB02C5FF61B8}">
      <dgm:prSet custT="1"/>
      <dgm:spPr/>
      <dgm:t>
        <a:bodyPr/>
        <a:lstStyle/>
        <a:p>
          <a:pPr rtl="0"/>
          <a:r>
            <a:rPr lang="tr-TR" sz="2800" smtClean="0"/>
            <a:t>Otizm Spektrum Bozukluğu</a:t>
          </a:r>
          <a:endParaRPr lang="tr-TR" sz="2800"/>
        </a:p>
      </dgm:t>
    </dgm:pt>
    <dgm:pt modelId="{F30B9D47-0B39-4375-9743-C8D2425E78DE}" type="parTrans" cxnId="{95E869F4-839B-4152-A63E-E127B9988DA7}">
      <dgm:prSet/>
      <dgm:spPr/>
      <dgm:t>
        <a:bodyPr/>
        <a:lstStyle/>
        <a:p>
          <a:endParaRPr lang="tr-TR"/>
        </a:p>
      </dgm:t>
    </dgm:pt>
    <dgm:pt modelId="{35BA9D7C-2925-4A83-92B2-7886E7E22F3F}" type="sibTrans" cxnId="{95E869F4-839B-4152-A63E-E127B9988DA7}">
      <dgm:prSet/>
      <dgm:spPr/>
      <dgm:t>
        <a:bodyPr/>
        <a:lstStyle/>
        <a:p>
          <a:endParaRPr lang="tr-TR"/>
        </a:p>
      </dgm:t>
    </dgm:pt>
    <dgm:pt modelId="{D88DBBB3-161E-4F28-AF48-99765AF8E802}">
      <dgm:prSet custT="1"/>
      <dgm:spPr/>
      <dgm:t>
        <a:bodyPr/>
        <a:lstStyle/>
        <a:p>
          <a:pPr rtl="0"/>
          <a:r>
            <a:rPr lang="tr-TR" sz="2800" smtClean="0"/>
            <a:t>İşitme Yetersizliği</a:t>
          </a:r>
          <a:endParaRPr lang="tr-TR" sz="2800"/>
        </a:p>
      </dgm:t>
    </dgm:pt>
    <dgm:pt modelId="{92541281-E342-4D39-B56C-85D4A237532E}" type="parTrans" cxnId="{D2EB2C4C-1744-4C3A-9127-B55A0C23CD5A}">
      <dgm:prSet/>
      <dgm:spPr/>
      <dgm:t>
        <a:bodyPr/>
        <a:lstStyle/>
        <a:p>
          <a:endParaRPr lang="tr-TR"/>
        </a:p>
      </dgm:t>
    </dgm:pt>
    <dgm:pt modelId="{6D9BFB1E-CB90-4CAB-8551-AAC1350FBDA6}" type="sibTrans" cxnId="{D2EB2C4C-1744-4C3A-9127-B55A0C23CD5A}">
      <dgm:prSet/>
      <dgm:spPr/>
      <dgm:t>
        <a:bodyPr/>
        <a:lstStyle/>
        <a:p>
          <a:endParaRPr lang="tr-TR"/>
        </a:p>
      </dgm:t>
    </dgm:pt>
    <dgm:pt modelId="{F6FACF52-9AC1-4E1D-8AF7-0D9680C70DFA}">
      <dgm:prSet custT="1"/>
      <dgm:spPr/>
      <dgm:t>
        <a:bodyPr/>
        <a:lstStyle/>
        <a:p>
          <a:pPr rtl="0"/>
          <a:r>
            <a:rPr lang="tr-TR" sz="2800" smtClean="0"/>
            <a:t>Bedensel Yetersizlik</a:t>
          </a:r>
          <a:endParaRPr lang="tr-TR" sz="2800"/>
        </a:p>
      </dgm:t>
    </dgm:pt>
    <dgm:pt modelId="{C0CF0962-5209-407C-8193-99FB07C746D1}" type="parTrans" cxnId="{CE5B173C-4BE4-4D44-8DD9-7559B3C5287D}">
      <dgm:prSet/>
      <dgm:spPr/>
      <dgm:t>
        <a:bodyPr/>
        <a:lstStyle/>
        <a:p>
          <a:endParaRPr lang="tr-TR"/>
        </a:p>
      </dgm:t>
    </dgm:pt>
    <dgm:pt modelId="{BD1BB1E8-12C4-4698-9096-49FDEC54156B}" type="sibTrans" cxnId="{CE5B173C-4BE4-4D44-8DD9-7559B3C5287D}">
      <dgm:prSet/>
      <dgm:spPr/>
      <dgm:t>
        <a:bodyPr/>
        <a:lstStyle/>
        <a:p>
          <a:endParaRPr lang="tr-TR"/>
        </a:p>
      </dgm:t>
    </dgm:pt>
    <dgm:pt modelId="{BDF56B1E-C964-4EF4-97AC-8D9EBF0AFD7A}">
      <dgm:prSet custT="1"/>
      <dgm:spPr/>
      <dgm:t>
        <a:bodyPr/>
        <a:lstStyle/>
        <a:p>
          <a:pPr rtl="0"/>
          <a:r>
            <a:rPr lang="tr-TR" sz="2800" smtClean="0"/>
            <a:t>Görme Yetersizliği</a:t>
          </a:r>
          <a:endParaRPr lang="tr-TR" sz="2800"/>
        </a:p>
      </dgm:t>
    </dgm:pt>
    <dgm:pt modelId="{335E4E5F-6941-4910-8136-2AFD3158E163}" type="parTrans" cxnId="{338B9D23-9B8C-4BD3-8522-ADF2AD1800DB}">
      <dgm:prSet/>
      <dgm:spPr/>
      <dgm:t>
        <a:bodyPr/>
        <a:lstStyle/>
        <a:p>
          <a:endParaRPr lang="tr-TR"/>
        </a:p>
      </dgm:t>
    </dgm:pt>
    <dgm:pt modelId="{4285E0AB-4D6D-4DE2-88C2-81194DD9761B}" type="sibTrans" cxnId="{338B9D23-9B8C-4BD3-8522-ADF2AD1800DB}">
      <dgm:prSet/>
      <dgm:spPr/>
      <dgm:t>
        <a:bodyPr/>
        <a:lstStyle/>
        <a:p>
          <a:endParaRPr lang="tr-TR"/>
        </a:p>
      </dgm:t>
    </dgm:pt>
    <dgm:pt modelId="{D56A8CFC-5964-48F3-8008-2C788BDB43D8}">
      <dgm:prSet custT="1"/>
      <dgm:spPr/>
      <dgm:t>
        <a:bodyPr/>
        <a:lstStyle/>
        <a:p>
          <a:pPr rtl="0"/>
          <a:r>
            <a:rPr lang="tr-TR" sz="2800" smtClean="0"/>
            <a:t>Özel Öğrenme Güçlüğü</a:t>
          </a:r>
          <a:endParaRPr lang="tr-TR" sz="2800"/>
        </a:p>
      </dgm:t>
    </dgm:pt>
    <dgm:pt modelId="{36A95934-D99C-426F-AF67-A70882453E33}" type="parTrans" cxnId="{D2858C35-04E7-4F87-B989-5AAD950BCF65}">
      <dgm:prSet/>
      <dgm:spPr/>
      <dgm:t>
        <a:bodyPr/>
        <a:lstStyle/>
        <a:p>
          <a:endParaRPr lang="tr-TR"/>
        </a:p>
      </dgm:t>
    </dgm:pt>
    <dgm:pt modelId="{D87A9F9B-7AC9-498B-B033-3890F68D5AFF}" type="sibTrans" cxnId="{D2858C35-04E7-4F87-B989-5AAD950BCF65}">
      <dgm:prSet/>
      <dgm:spPr/>
      <dgm:t>
        <a:bodyPr/>
        <a:lstStyle/>
        <a:p>
          <a:endParaRPr lang="tr-TR"/>
        </a:p>
      </dgm:t>
    </dgm:pt>
    <dgm:pt modelId="{C2947151-7D41-4CFA-8500-CBEA37BB09FF}">
      <dgm:prSet custT="1"/>
      <dgm:spPr/>
      <dgm:t>
        <a:bodyPr/>
        <a:lstStyle/>
        <a:p>
          <a:pPr rtl="0"/>
          <a:r>
            <a:rPr lang="tr-TR" sz="2800" smtClean="0"/>
            <a:t>Dil ve Konuşma Bozukluğu</a:t>
          </a:r>
          <a:endParaRPr lang="tr-TR" sz="2800"/>
        </a:p>
      </dgm:t>
    </dgm:pt>
    <dgm:pt modelId="{01E17022-BF26-4B0E-971C-592B22FC9C2C}" type="parTrans" cxnId="{6F588262-9D9E-4A5E-AFAF-7879E394D768}">
      <dgm:prSet/>
      <dgm:spPr/>
      <dgm:t>
        <a:bodyPr/>
        <a:lstStyle/>
        <a:p>
          <a:endParaRPr lang="tr-TR"/>
        </a:p>
      </dgm:t>
    </dgm:pt>
    <dgm:pt modelId="{509F31A1-7CDD-4DEC-B281-375C97816AF4}" type="sibTrans" cxnId="{6F588262-9D9E-4A5E-AFAF-7879E394D768}">
      <dgm:prSet/>
      <dgm:spPr/>
      <dgm:t>
        <a:bodyPr/>
        <a:lstStyle/>
        <a:p>
          <a:endParaRPr lang="tr-TR"/>
        </a:p>
      </dgm:t>
    </dgm:pt>
    <dgm:pt modelId="{E0ABBA1C-BE83-4236-ADCF-9093B44D32C8}">
      <dgm:prSet custT="1"/>
      <dgm:spPr/>
      <dgm:t>
        <a:bodyPr/>
        <a:lstStyle/>
        <a:p>
          <a:pPr rtl="0"/>
          <a:r>
            <a:rPr lang="tr-TR" sz="2800" dirty="0" smtClean="0"/>
            <a:t>Dikkat Eksikliği ve Hiperaktivite</a:t>
          </a:r>
          <a:endParaRPr lang="tr-TR" sz="2800" dirty="0"/>
        </a:p>
      </dgm:t>
    </dgm:pt>
    <dgm:pt modelId="{347D5FB7-3506-4D47-A0E8-C3ED57621EE6}" type="parTrans" cxnId="{F0E90B57-C984-4E6E-8A73-69C7DE76F9F4}">
      <dgm:prSet/>
      <dgm:spPr/>
      <dgm:t>
        <a:bodyPr/>
        <a:lstStyle/>
        <a:p>
          <a:endParaRPr lang="tr-TR"/>
        </a:p>
      </dgm:t>
    </dgm:pt>
    <dgm:pt modelId="{45F771E9-93A3-4B05-8B9C-D660BFEB6FA1}" type="sibTrans" cxnId="{F0E90B57-C984-4E6E-8A73-69C7DE76F9F4}">
      <dgm:prSet/>
      <dgm:spPr/>
      <dgm:t>
        <a:bodyPr/>
        <a:lstStyle/>
        <a:p>
          <a:endParaRPr lang="tr-TR"/>
        </a:p>
      </dgm:t>
    </dgm:pt>
    <dgm:pt modelId="{317EA1AB-A882-4138-B007-B8227C73DC6C}">
      <dgm:prSet custT="1"/>
      <dgm:spPr/>
      <dgm:t>
        <a:bodyPr/>
        <a:lstStyle/>
        <a:p>
          <a:pPr rtl="0"/>
          <a:r>
            <a:rPr lang="tr-TR" sz="2800" smtClean="0"/>
            <a:t>Süreğen Hastalık</a:t>
          </a:r>
          <a:endParaRPr lang="tr-TR" sz="2800"/>
        </a:p>
      </dgm:t>
    </dgm:pt>
    <dgm:pt modelId="{D1509C12-B479-4EBF-B210-7FC1A4127258}" type="parTrans" cxnId="{1A4EE5D6-4BC4-4AD3-B2B9-677962FDC0CE}">
      <dgm:prSet/>
      <dgm:spPr/>
      <dgm:t>
        <a:bodyPr/>
        <a:lstStyle/>
        <a:p>
          <a:endParaRPr lang="tr-TR"/>
        </a:p>
      </dgm:t>
    </dgm:pt>
    <dgm:pt modelId="{5397EA41-5009-4552-AE43-C7031A05EC68}" type="sibTrans" cxnId="{1A4EE5D6-4BC4-4AD3-B2B9-677962FDC0CE}">
      <dgm:prSet/>
      <dgm:spPr/>
      <dgm:t>
        <a:bodyPr/>
        <a:lstStyle/>
        <a:p>
          <a:endParaRPr lang="tr-TR"/>
        </a:p>
      </dgm:t>
    </dgm:pt>
    <dgm:pt modelId="{557891F5-A4BA-4799-956D-1E1C0995B9D9}">
      <dgm:prSet custT="1"/>
      <dgm:spPr/>
      <dgm:t>
        <a:bodyPr/>
        <a:lstStyle/>
        <a:p>
          <a:pPr rtl="0"/>
          <a:r>
            <a:rPr lang="tr-TR" sz="2800" smtClean="0"/>
            <a:t>Özel Yetenekli Birey</a:t>
          </a:r>
          <a:endParaRPr lang="tr-TR" sz="2800"/>
        </a:p>
      </dgm:t>
    </dgm:pt>
    <dgm:pt modelId="{6848A359-6FC2-4E3C-89A8-C4DAF3D0CCAE}" type="parTrans" cxnId="{A9E2C25A-6543-4480-8D05-F0D4894B5CB5}">
      <dgm:prSet/>
      <dgm:spPr/>
      <dgm:t>
        <a:bodyPr/>
        <a:lstStyle/>
        <a:p>
          <a:endParaRPr lang="tr-TR"/>
        </a:p>
      </dgm:t>
    </dgm:pt>
    <dgm:pt modelId="{2D45960B-315C-43D7-95D0-63026978A9E5}" type="sibTrans" cxnId="{A9E2C25A-6543-4480-8D05-F0D4894B5CB5}">
      <dgm:prSet/>
      <dgm:spPr/>
      <dgm:t>
        <a:bodyPr/>
        <a:lstStyle/>
        <a:p>
          <a:endParaRPr lang="tr-TR"/>
        </a:p>
      </dgm:t>
    </dgm:pt>
    <dgm:pt modelId="{83E3A73E-BF42-4F9C-B027-22B367A3D96C}">
      <dgm:prSet custT="1"/>
      <dgm:spPr/>
      <dgm:t>
        <a:bodyPr/>
        <a:lstStyle/>
        <a:p>
          <a:pPr rtl="0"/>
          <a:endParaRPr lang="tr-TR" sz="2800"/>
        </a:p>
      </dgm:t>
    </dgm:pt>
    <dgm:pt modelId="{E940B19D-1EDB-4E8E-8BBF-DCEC1DAF14DB}" type="parTrans" cxnId="{BD7C46B7-F5D0-4D0D-B9AA-BB00C45C5255}">
      <dgm:prSet/>
      <dgm:spPr/>
      <dgm:t>
        <a:bodyPr/>
        <a:lstStyle/>
        <a:p>
          <a:endParaRPr lang="tr-TR"/>
        </a:p>
      </dgm:t>
    </dgm:pt>
    <dgm:pt modelId="{E79840D9-D966-4B6A-BA03-C9F82C5A22D9}" type="sibTrans" cxnId="{BD7C46B7-F5D0-4D0D-B9AA-BB00C45C5255}">
      <dgm:prSet/>
      <dgm:spPr/>
      <dgm:t>
        <a:bodyPr/>
        <a:lstStyle/>
        <a:p>
          <a:endParaRPr lang="tr-TR"/>
        </a:p>
      </dgm:t>
    </dgm:pt>
    <dgm:pt modelId="{208EAD09-58D3-4E64-8C0C-0254192CCD82}" type="pres">
      <dgm:prSet presAssocID="{9D77B1BD-F183-425E-ACA9-A01F61D9337F}" presName="vert0" presStyleCnt="0">
        <dgm:presLayoutVars>
          <dgm:dir/>
          <dgm:animOne val="branch"/>
          <dgm:animLvl val="lvl"/>
        </dgm:presLayoutVars>
      </dgm:prSet>
      <dgm:spPr/>
      <dgm:t>
        <a:bodyPr/>
        <a:lstStyle/>
        <a:p>
          <a:endParaRPr lang="tr-TR"/>
        </a:p>
      </dgm:t>
    </dgm:pt>
    <dgm:pt modelId="{A346F8DB-428A-473F-912D-7C7D8AD38B9D}" type="pres">
      <dgm:prSet presAssocID="{F06184B7-AE77-4650-9246-489A33253AB2}" presName="thickLine" presStyleLbl="alignNode1" presStyleIdx="0" presStyleCnt="11"/>
      <dgm:spPr/>
    </dgm:pt>
    <dgm:pt modelId="{91CEBCC9-F9C5-4DFF-9C9C-A0B7A9921B85}" type="pres">
      <dgm:prSet presAssocID="{F06184B7-AE77-4650-9246-489A33253AB2}" presName="horz1" presStyleCnt="0"/>
      <dgm:spPr/>
    </dgm:pt>
    <dgm:pt modelId="{ACD5722F-B0C8-461F-A182-724F49247915}" type="pres">
      <dgm:prSet presAssocID="{F06184B7-AE77-4650-9246-489A33253AB2}" presName="tx1" presStyleLbl="revTx" presStyleIdx="0" presStyleCnt="11"/>
      <dgm:spPr/>
      <dgm:t>
        <a:bodyPr/>
        <a:lstStyle/>
        <a:p>
          <a:endParaRPr lang="tr-TR"/>
        </a:p>
      </dgm:t>
    </dgm:pt>
    <dgm:pt modelId="{E6880141-342B-4581-A417-560B4FCCE6FF}" type="pres">
      <dgm:prSet presAssocID="{F06184B7-AE77-4650-9246-489A33253AB2}" presName="vert1" presStyleCnt="0"/>
      <dgm:spPr/>
    </dgm:pt>
    <dgm:pt modelId="{C9526CB1-9826-4344-B31B-EDB34306E70D}" type="pres">
      <dgm:prSet presAssocID="{00F73163-BAD0-4468-8973-BB02C5FF61B8}" presName="thickLine" presStyleLbl="alignNode1" presStyleIdx="1" presStyleCnt="11"/>
      <dgm:spPr/>
    </dgm:pt>
    <dgm:pt modelId="{DCCB6F0B-763D-4038-A987-D3D38AAB2069}" type="pres">
      <dgm:prSet presAssocID="{00F73163-BAD0-4468-8973-BB02C5FF61B8}" presName="horz1" presStyleCnt="0"/>
      <dgm:spPr/>
    </dgm:pt>
    <dgm:pt modelId="{40B9F89E-A3BA-44E8-BD57-DE9FEA522960}" type="pres">
      <dgm:prSet presAssocID="{00F73163-BAD0-4468-8973-BB02C5FF61B8}" presName="tx1" presStyleLbl="revTx" presStyleIdx="1" presStyleCnt="11"/>
      <dgm:spPr/>
      <dgm:t>
        <a:bodyPr/>
        <a:lstStyle/>
        <a:p>
          <a:endParaRPr lang="tr-TR"/>
        </a:p>
      </dgm:t>
    </dgm:pt>
    <dgm:pt modelId="{53FDEE2C-74D6-4626-8787-CFEC98B2E1A4}" type="pres">
      <dgm:prSet presAssocID="{00F73163-BAD0-4468-8973-BB02C5FF61B8}" presName="vert1" presStyleCnt="0"/>
      <dgm:spPr/>
    </dgm:pt>
    <dgm:pt modelId="{EDDD51A9-ACA6-48FD-88C9-82D041E8D6C9}" type="pres">
      <dgm:prSet presAssocID="{D88DBBB3-161E-4F28-AF48-99765AF8E802}" presName="thickLine" presStyleLbl="alignNode1" presStyleIdx="2" presStyleCnt="11"/>
      <dgm:spPr/>
    </dgm:pt>
    <dgm:pt modelId="{B023B1D5-E08F-45E2-ADB4-53145E9D597A}" type="pres">
      <dgm:prSet presAssocID="{D88DBBB3-161E-4F28-AF48-99765AF8E802}" presName="horz1" presStyleCnt="0"/>
      <dgm:spPr/>
    </dgm:pt>
    <dgm:pt modelId="{BC972EDB-D550-4520-83BE-96D2435A6192}" type="pres">
      <dgm:prSet presAssocID="{D88DBBB3-161E-4F28-AF48-99765AF8E802}" presName="tx1" presStyleLbl="revTx" presStyleIdx="2" presStyleCnt="11"/>
      <dgm:spPr/>
      <dgm:t>
        <a:bodyPr/>
        <a:lstStyle/>
        <a:p>
          <a:endParaRPr lang="tr-TR"/>
        </a:p>
      </dgm:t>
    </dgm:pt>
    <dgm:pt modelId="{473A3312-F9B7-40F1-AD3F-B71030CF5453}" type="pres">
      <dgm:prSet presAssocID="{D88DBBB3-161E-4F28-AF48-99765AF8E802}" presName="vert1" presStyleCnt="0"/>
      <dgm:spPr/>
    </dgm:pt>
    <dgm:pt modelId="{848E5F48-C9EE-4D18-921B-436966C6B5B0}" type="pres">
      <dgm:prSet presAssocID="{F6FACF52-9AC1-4E1D-8AF7-0D9680C70DFA}" presName="thickLine" presStyleLbl="alignNode1" presStyleIdx="3" presStyleCnt="11"/>
      <dgm:spPr/>
    </dgm:pt>
    <dgm:pt modelId="{70E68CAB-9DBA-42A2-9498-E39B3616A212}" type="pres">
      <dgm:prSet presAssocID="{F6FACF52-9AC1-4E1D-8AF7-0D9680C70DFA}" presName="horz1" presStyleCnt="0"/>
      <dgm:spPr/>
    </dgm:pt>
    <dgm:pt modelId="{61BB7D1C-88EB-4596-AED3-33271A02034A}" type="pres">
      <dgm:prSet presAssocID="{F6FACF52-9AC1-4E1D-8AF7-0D9680C70DFA}" presName="tx1" presStyleLbl="revTx" presStyleIdx="3" presStyleCnt="11"/>
      <dgm:spPr/>
      <dgm:t>
        <a:bodyPr/>
        <a:lstStyle/>
        <a:p>
          <a:endParaRPr lang="tr-TR"/>
        </a:p>
      </dgm:t>
    </dgm:pt>
    <dgm:pt modelId="{B2A39735-566F-4A60-830C-2386ACC33F56}" type="pres">
      <dgm:prSet presAssocID="{F6FACF52-9AC1-4E1D-8AF7-0D9680C70DFA}" presName="vert1" presStyleCnt="0"/>
      <dgm:spPr/>
    </dgm:pt>
    <dgm:pt modelId="{A5CDB7A9-82F7-45B1-BBF3-53CCB3F6648A}" type="pres">
      <dgm:prSet presAssocID="{BDF56B1E-C964-4EF4-97AC-8D9EBF0AFD7A}" presName="thickLine" presStyleLbl="alignNode1" presStyleIdx="4" presStyleCnt="11"/>
      <dgm:spPr/>
    </dgm:pt>
    <dgm:pt modelId="{5A02C3C2-1658-47F8-B67C-221E473F78CE}" type="pres">
      <dgm:prSet presAssocID="{BDF56B1E-C964-4EF4-97AC-8D9EBF0AFD7A}" presName="horz1" presStyleCnt="0"/>
      <dgm:spPr/>
    </dgm:pt>
    <dgm:pt modelId="{4C26CF9D-B3C0-482E-998B-EFD2B977DDDF}" type="pres">
      <dgm:prSet presAssocID="{BDF56B1E-C964-4EF4-97AC-8D9EBF0AFD7A}" presName="tx1" presStyleLbl="revTx" presStyleIdx="4" presStyleCnt="11"/>
      <dgm:spPr/>
      <dgm:t>
        <a:bodyPr/>
        <a:lstStyle/>
        <a:p>
          <a:endParaRPr lang="tr-TR"/>
        </a:p>
      </dgm:t>
    </dgm:pt>
    <dgm:pt modelId="{86D5F151-2C9D-4ED0-A65C-EA0AE88EA2D8}" type="pres">
      <dgm:prSet presAssocID="{BDF56B1E-C964-4EF4-97AC-8D9EBF0AFD7A}" presName="vert1" presStyleCnt="0"/>
      <dgm:spPr/>
    </dgm:pt>
    <dgm:pt modelId="{E731AE21-E9F4-49B2-A35C-DAA322CC31AE}" type="pres">
      <dgm:prSet presAssocID="{D56A8CFC-5964-48F3-8008-2C788BDB43D8}" presName="thickLine" presStyleLbl="alignNode1" presStyleIdx="5" presStyleCnt="11"/>
      <dgm:spPr/>
    </dgm:pt>
    <dgm:pt modelId="{4FF00528-B6A6-4D2B-96D8-8A1812EA9C3C}" type="pres">
      <dgm:prSet presAssocID="{D56A8CFC-5964-48F3-8008-2C788BDB43D8}" presName="horz1" presStyleCnt="0"/>
      <dgm:spPr/>
    </dgm:pt>
    <dgm:pt modelId="{2B85DA4D-BF63-4AF5-88DB-DB257A5F3000}" type="pres">
      <dgm:prSet presAssocID="{D56A8CFC-5964-48F3-8008-2C788BDB43D8}" presName="tx1" presStyleLbl="revTx" presStyleIdx="5" presStyleCnt="11"/>
      <dgm:spPr/>
      <dgm:t>
        <a:bodyPr/>
        <a:lstStyle/>
        <a:p>
          <a:endParaRPr lang="tr-TR"/>
        </a:p>
      </dgm:t>
    </dgm:pt>
    <dgm:pt modelId="{4A3A0891-398B-475F-916A-04B5755D65A2}" type="pres">
      <dgm:prSet presAssocID="{D56A8CFC-5964-48F3-8008-2C788BDB43D8}" presName="vert1" presStyleCnt="0"/>
      <dgm:spPr/>
    </dgm:pt>
    <dgm:pt modelId="{C0A58052-664A-4325-831C-AC3543F6AD0B}" type="pres">
      <dgm:prSet presAssocID="{C2947151-7D41-4CFA-8500-CBEA37BB09FF}" presName="thickLine" presStyleLbl="alignNode1" presStyleIdx="6" presStyleCnt="11"/>
      <dgm:spPr/>
    </dgm:pt>
    <dgm:pt modelId="{5A1DFCDA-5FE7-47D1-8802-517D61D48A86}" type="pres">
      <dgm:prSet presAssocID="{C2947151-7D41-4CFA-8500-CBEA37BB09FF}" presName="horz1" presStyleCnt="0"/>
      <dgm:spPr/>
    </dgm:pt>
    <dgm:pt modelId="{EF63BC2C-DCA0-4571-8652-7413461A54BC}" type="pres">
      <dgm:prSet presAssocID="{C2947151-7D41-4CFA-8500-CBEA37BB09FF}" presName="tx1" presStyleLbl="revTx" presStyleIdx="6" presStyleCnt="11"/>
      <dgm:spPr/>
      <dgm:t>
        <a:bodyPr/>
        <a:lstStyle/>
        <a:p>
          <a:endParaRPr lang="tr-TR"/>
        </a:p>
      </dgm:t>
    </dgm:pt>
    <dgm:pt modelId="{109D4AED-5AAA-44BF-8811-F019D4DEC7CC}" type="pres">
      <dgm:prSet presAssocID="{C2947151-7D41-4CFA-8500-CBEA37BB09FF}" presName="vert1" presStyleCnt="0"/>
      <dgm:spPr/>
    </dgm:pt>
    <dgm:pt modelId="{32CA874D-C093-4749-8EAA-C8EB73D39529}" type="pres">
      <dgm:prSet presAssocID="{E0ABBA1C-BE83-4236-ADCF-9093B44D32C8}" presName="thickLine" presStyleLbl="alignNode1" presStyleIdx="7" presStyleCnt="11"/>
      <dgm:spPr/>
    </dgm:pt>
    <dgm:pt modelId="{6291F84B-2E20-46A3-AA15-9CF102AB07C4}" type="pres">
      <dgm:prSet presAssocID="{E0ABBA1C-BE83-4236-ADCF-9093B44D32C8}" presName="horz1" presStyleCnt="0"/>
      <dgm:spPr/>
    </dgm:pt>
    <dgm:pt modelId="{AB873500-8827-4EE8-B4CF-DC52B8943B8A}" type="pres">
      <dgm:prSet presAssocID="{E0ABBA1C-BE83-4236-ADCF-9093B44D32C8}" presName="tx1" presStyleLbl="revTx" presStyleIdx="7" presStyleCnt="11"/>
      <dgm:spPr/>
      <dgm:t>
        <a:bodyPr/>
        <a:lstStyle/>
        <a:p>
          <a:endParaRPr lang="tr-TR"/>
        </a:p>
      </dgm:t>
    </dgm:pt>
    <dgm:pt modelId="{D73B8F1A-81E0-4A96-A90E-F6455E75719C}" type="pres">
      <dgm:prSet presAssocID="{E0ABBA1C-BE83-4236-ADCF-9093B44D32C8}" presName="vert1" presStyleCnt="0"/>
      <dgm:spPr/>
    </dgm:pt>
    <dgm:pt modelId="{E0861CE5-2C5B-45CF-B38E-5DF2C769BFF1}" type="pres">
      <dgm:prSet presAssocID="{317EA1AB-A882-4138-B007-B8227C73DC6C}" presName="thickLine" presStyleLbl="alignNode1" presStyleIdx="8" presStyleCnt="11"/>
      <dgm:spPr/>
    </dgm:pt>
    <dgm:pt modelId="{FBC052A3-1408-4A7B-A722-73D105BA6E8A}" type="pres">
      <dgm:prSet presAssocID="{317EA1AB-A882-4138-B007-B8227C73DC6C}" presName="horz1" presStyleCnt="0"/>
      <dgm:spPr/>
    </dgm:pt>
    <dgm:pt modelId="{56E7BF7B-3AD4-4F76-AE72-B0684E236090}" type="pres">
      <dgm:prSet presAssocID="{317EA1AB-A882-4138-B007-B8227C73DC6C}" presName="tx1" presStyleLbl="revTx" presStyleIdx="8" presStyleCnt="11"/>
      <dgm:spPr/>
      <dgm:t>
        <a:bodyPr/>
        <a:lstStyle/>
        <a:p>
          <a:endParaRPr lang="tr-TR"/>
        </a:p>
      </dgm:t>
    </dgm:pt>
    <dgm:pt modelId="{A1C2D994-8103-475F-87C0-5043682F6ED5}" type="pres">
      <dgm:prSet presAssocID="{317EA1AB-A882-4138-B007-B8227C73DC6C}" presName="vert1" presStyleCnt="0"/>
      <dgm:spPr/>
    </dgm:pt>
    <dgm:pt modelId="{74210E1B-A1FB-4EE3-902F-40A607C25BF6}" type="pres">
      <dgm:prSet presAssocID="{557891F5-A4BA-4799-956D-1E1C0995B9D9}" presName="thickLine" presStyleLbl="alignNode1" presStyleIdx="9" presStyleCnt="11"/>
      <dgm:spPr/>
    </dgm:pt>
    <dgm:pt modelId="{03F2EBF3-17E0-4EF7-8692-D903514A23BB}" type="pres">
      <dgm:prSet presAssocID="{557891F5-A4BA-4799-956D-1E1C0995B9D9}" presName="horz1" presStyleCnt="0"/>
      <dgm:spPr/>
    </dgm:pt>
    <dgm:pt modelId="{41E095CE-882E-4D33-9178-714BBF929B19}" type="pres">
      <dgm:prSet presAssocID="{557891F5-A4BA-4799-956D-1E1C0995B9D9}" presName="tx1" presStyleLbl="revTx" presStyleIdx="9" presStyleCnt="11"/>
      <dgm:spPr/>
      <dgm:t>
        <a:bodyPr/>
        <a:lstStyle/>
        <a:p>
          <a:endParaRPr lang="tr-TR"/>
        </a:p>
      </dgm:t>
    </dgm:pt>
    <dgm:pt modelId="{CA7FBBA2-1DDD-45B7-B7B8-B3E8C6D7615A}" type="pres">
      <dgm:prSet presAssocID="{557891F5-A4BA-4799-956D-1E1C0995B9D9}" presName="vert1" presStyleCnt="0"/>
      <dgm:spPr/>
    </dgm:pt>
    <dgm:pt modelId="{67FBAF7D-5CE9-4152-BC49-08FC34717FB9}" type="pres">
      <dgm:prSet presAssocID="{83E3A73E-BF42-4F9C-B027-22B367A3D96C}" presName="thickLine" presStyleLbl="alignNode1" presStyleIdx="10" presStyleCnt="11"/>
      <dgm:spPr/>
    </dgm:pt>
    <dgm:pt modelId="{58FF907F-7F41-492D-AE4D-1C61DEA131FE}" type="pres">
      <dgm:prSet presAssocID="{83E3A73E-BF42-4F9C-B027-22B367A3D96C}" presName="horz1" presStyleCnt="0"/>
      <dgm:spPr/>
    </dgm:pt>
    <dgm:pt modelId="{6D5C4C23-D3ED-4BDD-A102-F60D00F38C53}" type="pres">
      <dgm:prSet presAssocID="{83E3A73E-BF42-4F9C-B027-22B367A3D96C}" presName="tx1" presStyleLbl="revTx" presStyleIdx="10" presStyleCnt="11"/>
      <dgm:spPr/>
      <dgm:t>
        <a:bodyPr/>
        <a:lstStyle/>
        <a:p>
          <a:endParaRPr lang="tr-TR"/>
        </a:p>
      </dgm:t>
    </dgm:pt>
    <dgm:pt modelId="{D61C1AB5-F016-4605-90C4-49E4995471DB}" type="pres">
      <dgm:prSet presAssocID="{83E3A73E-BF42-4F9C-B027-22B367A3D96C}" presName="vert1" presStyleCnt="0"/>
      <dgm:spPr/>
    </dgm:pt>
  </dgm:ptLst>
  <dgm:cxnLst>
    <dgm:cxn modelId="{19E1AC5F-DC04-4BE9-87A8-5BA2D364ADD8}" type="presOf" srcId="{317EA1AB-A882-4138-B007-B8227C73DC6C}" destId="{56E7BF7B-3AD4-4F76-AE72-B0684E236090}" srcOrd="0" destOrd="0" presId="urn:microsoft.com/office/officeart/2008/layout/LinedList"/>
    <dgm:cxn modelId="{82AFCEB5-8EC1-43FD-9B8F-802EC528C314}" type="presOf" srcId="{C2947151-7D41-4CFA-8500-CBEA37BB09FF}" destId="{EF63BC2C-DCA0-4571-8652-7413461A54BC}" srcOrd="0" destOrd="0" presId="urn:microsoft.com/office/officeart/2008/layout/LinedList"/>
    <dgm:cxn modelId="{F0E90B57-C984-4E6E-8A73-69C7DE76F9F4}" srcId="{9D77B1BD-F183-425E-ACA9-A01F61D9337F}" destId="{E0ABBA1C-BE83-4236-ADCF-9093B44D32C8}" srcOrd="7" destOrd="0" parTransId="{347D5FB7-3506-4D47-A0E8-C3ED57621EE6}" sibTransId="{45F771E9-93A3-4B05-8B9C-D660BFEB6FA1}"/>
    <dgm:cxn modelId="{B7727179-7485-46FD-A818-FF09C1022318}" type="presOf" srcId="{F06184B7-AE77-4650-9246-489A33253AB2}" destId="{ACD5722F-B0C8-461F-A182-724F49247915}" srcOrd="0" destOrd="0" presId="urn:microsoft.com/office/officeart/2008/layout/LinedList"/>
    <dgm:cxn modelId="{BD7C46B7-F5D0-4D0D-B9AA-BB00C45C5255}" srcId="{9D77B1BD-F183-425E-ACA9-A01F61D9337F}" destId="{83E3A73E-BF42-4F9C-B027-22B367A3D96C}" srcOrd="10" destOrd="0" parTransId="{E940B19D-1EDB-4E8E-8BBF-DCEC1DAF14DB}" sibTransId="{E79840D9-D966-4B6A-BA03-C9F82C5A22D9}"/>
    <dgm:cxn modelId="{17B2457F-087E-4024-BAC2-D8AFADBCD7EE}" type="presOf" srcId="{9D77B1BD-F183-425E-ACA9-A01F61D9337F}" destId="{208EAD09-58D3-4E64-8C0C-0254192CCD82}" srcOrd="0" destOrd="0" presId="urn:microsoft.com/office/officeart/2008/layout/LinedList"/>
    <dgm:cxn modelId="{A9E2C25A-6543-4480-8D05-F0D4894B5CB5}" srcId="{9D77B1BD-F183-425E-ACA9-A01F61D9337F}" destId="{557891F5-A4BA-4799-956D-1E1C0995B9D9}" srcOrd="9" destOrd="0" parTransId="{6848A359-6FC2-4E3C-89A8-C4DAF3D0CCAE}" sibTransId="{2D45960B-315C-43D7-95D0-63026978A9E5}"/>
    <dgm:cxn modelId="{23D605D2-40B4-4F03-9B00-496012A94FC7}" type="presOf" srcId="{F6FACF52-9AC1-4E1D-8AF7-0D9680C70DFA}" destId="{61BB7D1C-88EB-4596-AED3-33271A02034A}" srcOrd="0" destOrd="0" presId="urn:microsoft.com/office/officeart/2008/layout/LinedList"/>
    <dgm:cxn modelId="{6F588262-9D9E-4A5E-AFAF-7879E394D768}" srcId="{9D77B1BD-F183-425E-ACA9-A01F61D9337F}" destId="{C2947151-7D41-4CFA-8500-CBEA37BB09FF}" srcOrd="6" destOrd="0" parTransId="{01E17022-BF26-4B0E-971C-592B22FC9C2C}" sibTransId="{509F31A1-7CDD-4DEC-B281-375C97816AF4}"/>
    <dgm:cxn modelId="{D2858C35-04E7-4F87-B989-5AAD950BCF65}" srcId="{9D77B1BD-F183-425E-ACA9-A01F61D9337F}" destId="{D56A8CFC-5964-48F3-8008-2C788BDB43D8}" srcOrd="5" destOrd="0" parTransId="{36A95934-D99C-426F-AF67-A70882453E33}" sibTransId="{D87A9F9B-7AC9-498B-B033-3890F68D5AFF}"/>
    <dgm:cxn modelId="{338B9D23-9B8C-4BD3-8522-ADF2AD1800DB}" srcId="{9D77B1BD-F183-425E-ACA9-A01F61D9337F}" destId="{BDF56B1E-C964-4EF4-97AC-8D9EBF0AFD7A}" srcOrd="4" destOrd="0" parTransId="{335E4E5F-6941-4910-8136-2AFD3158E163}" sibTransId="{4285E0AB-4D6D-4DE2-88C2-81194DD9761B}"/>
    <dgm:cxn modelId="{1A4EE5D6-4BC4-4AD3-B2B9-677962FDC0CE}" srcId="{9D77B1BD-F183-425E-ACA9-A01F61D9337F}" destId="{317EA1AB-A882-4138-B007-B8227C73DC6C}" srcOrd="8" destOrd="0" parTransId="{D1509C12-B479-4EBF-B210-7FC1A4127258}" sibTransId="{5397EA41-5009-4552-AE43-C7031A05EC68}"/>
    <dgm:cxn modelId="{95E869F4-839B-4152-A63E-E127B9988DA7}" srcId="{9D77B1BD-F183-425E-ACA9-A01F61D9337F}" destId="{00F73163-BAD0-4468-8973-BB02C5FF61B8}" srcOrd="1" destOrd="0" parTransId="{F30B9D47-0B39-4375-9743-C8D2425E78DE}" sibTransId="{35BA9D7C-2925-4A83-92B2-7886E7E22F3F}"/>
    <dgm:cxn modelId="{CE5B173C-4BE4-4D44-8DD9-7559B3C5287D}" srcId="{9D77B1BD-F183-425E-ACA9-A01F61D9337F}" destId="{F6FACF52-9AC1-4E1D-8AF7-0D9680C70DFA}" srcOrd="3" destOrd="0" parTransId="{C0CF0962-5209-407C-8193-99FB07C746D1}" sibTransId="{BD1BB1E8-12C4-4698-9096-49FDEC54156B}"/>
    <dgm:cxn modelId="{D2EB2C4C-1744-4C3A-9127-B55A0C23CD5A}" srcId="{9D77B1BD-F183-425E-ACA9-A01F61D9337F}" destId="{D88DBBB3-161E-4F28-AF48-99765AF8E802}" srcOrd="2" destOrd="0" parTransId="{92541281-E342-4D39-B56C-85D4A237532E}" sibTransId="{6D9BFB1E-CB90-4CAB-8551-AAC1350FBDA6}"/>
    <dgm:cxn modelId="{4A0CE2B7-5BAD-4E33-89A0-3D20B75FD5DD}" type="presOf" srcId="{00F73163-BAD0-4468-8973-BB02C5FF61B8}" destId="{40B9F89E-A3BA-44E8-BD57-DE9FEA522960}" srcOrd="0" destOrd="0" presId="urn:microsoft.com/office/officeart/2008/layout/LinedList"/>
    <dgm:cxn modelId="{C6B4D942-FBAE-4253-B1EA-AF5D9B52A2CB}" srcId="{9D77B1BD-F183-425E-ACA9-A01F61D9337F}" destId="{F06184B7-AE77-4650-9246-489A33253AB2}" srcOrd="0" destOrd="0" parTransId="{88C88366-2D04-4BB8-9369-E9DD87F87C81}" sibTransId="{7B3BBC32-FC17-4018-A1D2-C6A8607D5A1F}"/>
    <dgm:cxn modelId="{E15E1D79-E391-45FF-9FDB-BAA37FE86F4E}" type="presOf" srcId="{BDF56B1E-C964-4EF4-97AC-8D9EBF0AFD7A}" destId="{4C26CF9D-B3C0-482E-998B-EFD2B977DDDF}" srcOrd="0" destOrd="0" presId="urn:microsoft.com/office/officeart/2008/layout/LinedList"/>
    <dgm:cxn modelId="{4C1585E5-1F13-41DD-AF59-47B0D1DD0168}" type="presOf" srcId="{D56A8CFC-5964-48F3-8008-2C788BDB43D8}" destId="{2B85DA4D-BF63-4AF5-88DB-DB257A5F3000}" srcOrd="0" destOrd="0" presId="urn:microsoft.com/office/officeart/2008/layout/LinedList"/>
    <dgm:cxn modelId="{D58A8426-90DC-4EE3-AF8A-67FB789486F6}" type="presOf" srcId="{E0ABBA1C-BE83-4236-ADCF-9093B44D32C8}" destId="{AB873500-8827-4EE8-B4CF-DC52B8943B8A}" srcOrd="0" destOrd="0" presId="urn:microsoft.com/office/officeart/2008/layout/LinedList"/>
    <dgm:cxn modelId="{0C7C16D9-2C87-4920-BCF6-9C7E1BCA97F4}" type="presOf" srcId="{D88DBBB3-161E-4F28-AF48-99765AF8E802}" destId="{BC972EDB-D550-4520-83BE-96D2435A6192}" srcOrd="0" destOrd="0" presId="urn:microsoft.com/office/officeart/2008/layout/LinedList"/>
    <dgm:cxn modelId="{82FCF915-3268-4301-A946-A707DAE63910}" type="presOf" srcId="{83E3A73E-BF42-4F9C-B027-22B367A3D96C}" destId="{6D5C4C23-D3ED-4BDD-A102-F60D00F38C53}" srcOrd="0" destOrd="0" presId="urn:microsoft.com/office/officeart/2008/layout/LinedList"/>
    <dgm:cxn modelId="{70D4CED1-1AD9-4778-920C-3B45CA409603}" type="presOf" srcId="{557891F5-A4BA-4799-956D-1E1C0995B9D9}" destId="{41E095CE-882E-4D33-9178-714BBF929B19}" srcOrd="0" destOrd="0" presId="urn:microsoft.com/office/officeart/2008/layout/LinedList"/>
    <dgm:cxn modelId="{EE75D2A4-4804-404E-81FD-ECD62B8C1309}" type="presParOf" srcId="{208EAD09-58D3-4E64-8C0C-0254192CCD82}" destId="{A346F8DB-428A-473F-912D-7C7D8AD38B9D}" srcOrd="0" destOrd="0" presId="urn:microsoft.com/office/officeart/2008/layout/LinedList"/>
    <dgm:cxn modelId="{843F68E1-6E5E-4B5D-8F61-35AA6F3918BC}" type="presParOf" srcId="{208EAD09-58D3-4E64-8C0C-0254192CCD82}" destId="{91CEBCC9-F9C5-4DFF-9C9C-A0B7A9921B85}" srcOrd="1" destOrd="0" presId="urn:microsoft.com/office/officeart/2008/layout/LinedList"/>
    <dgm:cxn modelId="{09BDA41D-7383-4676-B1DB-27B3F7326E70}" type="presParOf" srcId="{91CEBCC9-F9C5-4DFF-9C9C-A0B7A9921B85}" destId="{ACD5722F-B0C8-461F-A182-724F49247915}" srcOrd="0" destOrd="0" presId="urn:microsoft.com/office/officeart/2008/layout/LinedList"/>
    <dgm:cxn modelId="{9ADC09D5-EF42-4B6F-B7D8-98A2B0CE311F}" type="presParOf" srcId="{91CEBCC9-F9C5-4DFF-9C9C-A0B7A9921B85}" destId="{E6880141-342B-4581-A417-560B4FCCE6FF}" srcOrd="1" destOrd="0" presId="urn:microsoft.com/office/officeart/2008/layout/LinedList"/>
    <dgm:cxn modelId="{E1BC4E30-6AF5-454D-AE72-FC69F846A53A}" type="presParOf" srcId="{208EAD09-58D3-4E64-8C0C-0254192CCD82}" destId="{C9526CB1-9826-4344-B31B-EDB34306E70D}" srcOrd="2" destOrd="0" presId="urn:microsoft.com/office/officeart/2008/layout/LinedList"/>
    <dgm:cxn modelId="{7A264CF1-655C-40DA-B99E-856D6B0B3192}" type="presParOf" srcId="{208EAD09-58D3-4E64-8C0C-0254192CCD82}" destId="{DCCB6F0B-763D-4038-A987-D3D38AAB2069}" srcOrd="3" destOrd="0" presId="urn:microsoft.com/office/officeart/2008/layout/LinedList"/>
    <dgm:cxn modelId="{A84E14CE-4A27-408B-B3ED-D928C477FE22}" type="presParOf" srcId="{DCCB6F0B-763D-4038-A987-D3D38AAB2069}" destId="{40B9F89E-A3BA-44E8-BD57-DE9FEA522960}" srcOrd="0" destOrd="0" presId="urn:microsoft.com/office/officeart/2008/layout/LinedList"/>
    <dgm:cxn modelId="{5427152E-90FB-459F-9118-EEDD7E594D4F}" type="presParOf" srcId="{DCCB6F0B-763D-4038-A987-D3D38AAB2069}" destId="{53FDEE2C-74D6-4626-8787-CFEC98B2E1A4}" srcOrd="1" destOrd="0" presId="urn:microsoft.com/office/officeart/2008/layout/LinedList"/>
    <dgm:cxn modelId="{5A89464B-748E-456E-9AAC-ABC0F98ECB9B}" type="presParOf" srcId="{208EAD09-58D3-4E64-8C0C-0254192CCD82}" destId="{EDDD51A9-ACA6-48FD-88C9-82D041E8D6C9}" srcOrd="4" destOrd="0" presId="urn:microsoft.com/office/officeart/2008/layout/LinedList"/>
    <dgm:cxn modelId="{5D32F331-739B-498F-A38F-DC6EAD14AC77}" type="presParOf" srcId="{208EAD09-58D3-4E64-8C0C-0254192CCD82}" destId="{B023B1D5-E08F-45E2-ADB4-53145E9D597A}" srcOrd="5" destOrd="0" presId="urn:microsoft.com/office/officeart/2008/layout/LinedList"/>
    <dgm:cxn modelId="{A6351ADB-30D5-4600-B251-3D1E24A152B2}" type="presParOf" srcId="{B023B1D5-E08F-45E2-ADB4-53145E9D597A}" destId="{BC972EDB-D550-4520-83BE-96D2435A6192}" srcOrd="0" destOrd="0" presId="urn:microsoft.com/office/officeart/2008/layout/LinedList"/>
    <dgm:cxn modelId="{CC278E82-32A8-41A9-9C9D-CB05D4FF17BB}" type="presParOf" srcId="{B023B1D5-E08F-45E2-ADB4-53145E9D597A}" destId="{473A3312-F9B7-40F1-AD3F-B71030CF5453}" srcOrd="1" destOrd="0" presId="urn:microsoft.com/office/officeart/2008/layout/LinedList"/>
    <dgm:cxn modelId="{C40693B6-5516-414A-8245-BDA49FA5C199}" type="presParOf" srcId="{208EAD09-58D3-4E64-8C0C-0254192CCD82}" destId="{848E5F48-C9EE-4D18-921B-436966C6B5B0}" srcOrd="6" destOrd="0" presId="urn:microsoft.com/office/officeart/2008/layout/LinedList"/>
    <dgm:cxn modelId="{C0ECA0AC-B8ED-43F7-9E76-641DBC1E6C57}" type="presParOf" srcId="{208EAD09-58D3-4E64-8C0C-0254192CCD82}" destId="{70E68CAB-9DBA-42A2-9498-E39B3616A212}" srcOrd="7" destOrd="0" presId="urn:microsoft.com/office/officeart/2008/layout/LinedList"/>
    <dgm:cxn modelId="{9B02B813-6DFE-499E-8D2C-442F513D3794}" type="presParOf" srcId="{70E68CAB-9DBA-42A2-9498-E39B3616A212}" destId="{61BB7D1C-88EB-4596-AED3-33271A02034A}" srcOrd="0" destOrd="0" presId="urn:microsoft.com/office/officeart/2008/layout/LinedList"/>
    <dgm:cxn modelId="{A7EB1486-4073-4350-8DEC-5543E15919DE}" type="presParOf" srcId="{70E68CAB-9DBA-42A2-9498-E39B3616A212}" destId="{B2A39735-566F-4A60-830C-2386ACC33F56}" srcOrd="1" destOrd="0" presId="urn:microsoft.com/office/officeart/2008/layout/LinedList"/>
    <dgm:cxn modelId="{A2C124C8-D193-40C9-96DD-E20092F77AD6}" type="presParOf" srcId="{208EAD09-58D3-4E64-8C0C-0254192CCD82}" destId="{A5CDB7A9-82F7-45B1-BBF3-53CCB3F6648A}" srcOrd="8" destOrd="0" presId="urn:microsoft.com/office/officeart/2008/layout/LinedList"/>
    <dgm:cxn modelId="{9363A935-EFA4-481F-A285-9E2F4319C4B9}" type="presParOf" srcId="{208EAD09-58D3-4E64-8C0C-0254192CCD82}" destId="{5A02C3C2-1658-47F8-B67C-221E473F78CE}" srcOrd="9" destOrd="0" presId="urn:microsoft.com/office/officeart/2008/layout/LinedList"/>
    <dgm:cxn modelId="{3851006B-D871-46A8-8C6C-45B79D30416E}" type="presParOf" srcId="{5A02C3C2-1658-47F8-B67C-221E473F78CE}" destId="{4C26CF9D-B3C0-482E-998B-EFD2B977DDDF}" srcOrd="0" destOrd="0" presId="urn:microsoft.com/office/officeart/2008/layout/LinedList"/>
    <dgm:cxn modelId="{C0F80B6C-D2AA-4631-8F41-DB703E3DB1A8}" type="presParOf" srcId="{5A02C3C2-1658-47F8-B67C-221E473F78CE}" destId="{86D5F151-2C9D-4ED0-A65C-EA0AE88EA2D8}" srcOrd="1" destOrd="0" presId="urn:microsoft.com/office/officeart/2008/layout/LinedList"/>
    <dgm:cxn modelId="{705B2C55-566B-44DA-9900-1786799A5AB9}" type="presParOf" srcId="{208EAD09-58D3-4E64-8C0C-0254192CCD82}" destId="{E731AE21-E9F4-49B2-A35C-DAA322CC31AE}" srcOrd="10" destOrd="0" presId="urn:microsoft.com/office/officeart/2008/layout/LinedList"/>
    <dgm:cxn modelId="{E690C429-5C00-4CE1-A6AE-73A6D03B4DBB}" type="presParOf" srcId="{208EAD09-58D3-4E64-8C0C-0254192CCD82}" destId="{4FF00528-B6A6-4D2B-96D8-8A1812EA9C3C}" srcOrd="11" destOrd="0" presId="urn:microsoft.com/office/officeart/2008/layout/LinedList"/>
    <dgm:cxn modelId="{A9F39B23-8703-4601-8A6E-C0ACE47805A8}" type="presParOf" srcId="{4FF00528-B6A6-4D2B-96D8-8A1812EA9C3C}" destId="{2B85DA4D-BF63-4AF5-88DB-DB257A5F3000}" srcOrd="0" destOrd="0" presId="urn:microsoft.com/office/officeart/2008/layout/LinedList"/>
    <dgm:cxn modelId="{ADF8A6DC-1CE4-44D9-B295-8E88F18426E5}" type="presParOf" srcId="{4FF00528-B6A6-4D2B-96D8-8A1812EA9C3C}" destId="{4A3A0891-398B-475F-916A-04B5755D65A2}" srcOrd="1" destOrd="0" presId="urn:microsoft.com/office/officeart/2008/layout/LinedList"/>
    <dgm:cxn modelId="{52E9284D-6017-4E63-B6BA-F995B28000FA}" type="presParOf" srcId="{208EAD09-58D3-4E64-8C0C-0254192CCD82}" destId="{C0A58052-664A-4325-831C-AC3543F6AD0B}" srcOrd="12" destOrd="0" presId="urn:microsoft.com/office/officeart/2008/layout/LinedList"/>
    <dgm:cxn modelId="{B7E07E17-CE94-452A-BE1B-A297E1AB4C53}" type="presParOf" srcId="{208EAD09-58D3-4E64-8C0C-0254192CCD82}" destId="{5A1DFCDA-5FE7-47D1-8802-517D61D48A86}" srcOrd="13" destOrd="0" presId="urn:microsoft.com/office/officeart/2008/layout/LinedList"/>
    <dgm:cxn modelId="{4468F54F-5E99-4510-A11C-E682986C3EFD}" type="presParOf" srcId="{5A1DFCDA-5FE7-47D1-8802-517D61D48A86}" destId="{EF63BC2C-DCA0-4571-8652-7413461A54BC}" srcOrd="0" destOrd="0" presId="urn:microsoft.com/office/officeart/2008/layout/LinedList"/>
    <dgm:cxn modelId="{4931538F-34B3-4F3B-B873-FA77F6B1B293}" type="presParOf" srcId="{5A1DFCDA-5FE7-47D1-8802-517D61D48A86}" destId="{109D4AED-5AAA-44BF-8811-F019D4DEC7CC}" srcOrd="1" destOrd="0" presId="urn:microsoft.com/office/officeart/2008/layout/LinedList"/>
    <dgm:cxn modelId="{E4FEE29F-00A1-44B8-8F94-25B147B7D3F6}" type="presParOf" srcId="{208EAD09-58D3-4E64-8C0C-0254192CCD82}" destId="{32CA874D-C093-4749-8EAA-C8EB73D39529}" srcOrd="14" destOrd="0" presId="urn:microsoft.com/office/officeart/2008/layout/LinedList"/>
    <dgm:cxn modelId="{1DAAA3F4-11DE-4A87-8EF3-F5755643698F}" type="presParOf" srcId="{208EAD09-58D3-4E64-8C0C-0254192CCD82}" destId="{6291F84B-2E20-46A3-AA15-9CF102AB07C4}" srcOrd="15" destOrd="0" presId="urn:microsoft.com/office/officeart/2008/layout/LinedList"/>
    <dgm:cxn modelId="{F53D5554-4761-468B-87AE-80B8D2D00E7C}" type="presParOf" srcId="{6291F84B-2E20-46A3-AA15-9CF102AB07C4}" destId="{AB873500-8827-4EE8-B4CF-DC52B8943B8A}" srcOrd="0" destOrd="0" presId="urn:microsoft.com/office/officeart/2008/layout/LinedList"/>
    <dgm:cxn modelId="{A5CE09C8-DE5F-4791-AD3B-994E83C48C6A}" type="presParOf" srcId="{6291F84B-2E20-46A3-AA15-9CF102AB07C4}" destId="{D73B8F1A-81E0-4A96-A90E-F6455E75719C}" srcOrd="1" destOrd="0" presId="urn:microsoft.com/office/officeart/2008/layout/LinedList"/>
    <dgm:cxn modelId="{FE56A3F9-E3AC-40B9-85FA-8475F8C1C03B}" type="presParOf" srcId="{208EAD09-58D3-4E64-8C0C-0254192CCD82}" destId="{E0861CE5-2C5B-45CF-B38E-5DF2C769BFF1}" srcOrd="16" destOrd="0" presId="urn:microsoft.com/office/officeart/2008/layout/LinedList"/>
    <dgm:cxn modelId="{9D993CF2-4BFB-49F3-80A4-5B777AD4876B}" type="presParOf" srcId="{208EAD09-58D3-4E64-8C0C-0254192CCD82}" destId="{FBC052A3-1408-4A7B-A722-73D105BA6E8A}" srcOrd="17" destOrd="0" presId="urn:microsoft.com/office/officeart/2008/layout/LinedList"/>
    <dgm:cxn modelId="{98DCD615-1559-45F6-BF18-156BF1C77980}" type="presParOf" srcId="{FBC052A3-1408-4A7B-A722-73D105BA6E8A}" destId="{56E7BF7B-3AD4-4F76-AE72-B0684E236090}" srcOrd="0" destOrd="0" presId="urn:microsoft.com/office/officeart/2008/layout/LinedList"/>
    <dgm:cxn modelId="{3D29CF8E-7ED8-4FDF-9FB0-593AFC5D4D14}" type="presParOf" srcId="{FBC052A3-1408-4A7B-A722-73D105BA6E8A}" destId="{A1C2D994-8103-475F-87C0-5043682F6ED5}" srcOrd="1" destOrd="0" presId="urn:microsoft.com/office/officeart/2008/layout/LinedList"/>
    <dgm:cxn modelId="{DEBCEED0-6067-4183-961D-E78C02276872}" type="presParOf" srcId="{208EAD09-58D3-4E64-8C0C-0254192CCD82}" destId="{74210E1B-A1FB-4EE3-902F-40A607C25BF6}" srcOrd="18" destOrd="0" presId="urn:microsoft.com/office/officeart/2008/layout/LinedList"/>
    <dgm:cxn modelId="{0EB14A7F-6536-434A-B904-D26216E86AB4}" type="presParOf" srcId="{208EAD09-58D3-4E64-8C0C-0254192CCD82}" destId="{03F2EBF3-17E0-4EF7-8692-D903514A23BB}" srcOrd="19" destOrd="0" presId="urn:microsoft.com/office/officeart/2008/layout/LinedList"/>
    <dgm:cxn modelId="{B662E4C5-9321-4BB3-876F-E540B0CF19D8}" type="presParOf" srcId="{03F2EBF3-17E0-4EF7-8692-D903514A23BB}" destId="{41E095CE-882E-4D33-9178-714BBF929B19}" srcOrd="0" destOrd="0" presId="urn:microsoft.com/office/officeart/2008/layout/LinedList"/>
    <dgm:cxn modelId="{0FE488AC-2C70-4937-B4AA-BAF501C8245D}" type="presParOf" srcId="{03F2EBF3-17E0-4EF7-8692-D903514A23BB}" destId="{CA7FBBA2-1DDD-45B7-B7B8-B3E8C6D7615A}" srcOrd="1" destOrd="0" presId="urn:microsoft.com/office/officeart/2008/layout/LinedList"/>
    <dgm:cxn modelId="{3B2D36CD-0B2B-4C0E-9A55-FFA97A479C16}" type="presParOf" srcId="{208EAD09-58D3-4E64-8C0C-0254192CCD82}" destId="{67FBAF7D-5CE9-4152-BC49-08FC34717FB9}" srcOrd="20" destOrd="0" presId="urn:microsoft.com/office/officeart/2008/layout/LinedList"/>
    <dgm:cxn modelId="{187B6C48-46D5-4213-8F86-783F72B0847C}" type="presParOf" srcId="{208EAD09-58D3-4E64-8C0C-0254192CCD82}" destId="{58FF907F-7F41-492D-AE4D-1C61DEA131FE}" srcOrd="21" destOrd="0" presId="urn:microsoft.com/office/officeart/2008/layout/LinedList"/>
    <dgm:cxn modelId="{CEFCFCCD-682E-496B-B001-BADAC9160B8F}" type="presParOf" srcId="{58FF907F-7F41-492D-AE4D-1C61DEA131FE}" destId="{6D5C4C23-D3ED-4BDD-A102-F60D00F38C53}" srcOrd="0" destOrd="0" presId="urn:microsoft.com/office/officeart/2008/layout/LinedList"/>
    <dgm:cxn modelId="{A4543A2A-0CD8-4748-8C59-F8CF48DC3EE5}" type="presParOf" srcId="{58FF907F-7F41-492D-AE4D-1C61DEA131FE}" destId="{D61C1AB5-F016-4605-90C4-49E4995471D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1B254-A645-495B-8F01-78FAC4400D3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tr-TR"/>
        </a:p>
      </dgm:t>
    </dgm:pt>
    <dgm:pt modelId="{C8EE423F-D083-4D2B-BB29-FA4460055F69}">
      <dgm:prSet/>
      <dgm:spPr/>
      <dgm:t>
        <a:bodyPr/>
        <a:lstStyle/>
        <a:p>
          <a:pPr rtl="0"/>
          <a:r>
            <a:rPr lang="tr-TR" smtClean="0"/>
            <a:t>Normal Eğitime Devamı</a:t>
          </a:r>
          <a:endParaRPr lang="tr-TR"/>
        </a:p>
      </dgm:t>
    </dgm:pt>
    <dgm:pt modelId="{45CA203D-B45E-476C-8D6F-F6AC78001C0A}" type="parTrans" cxnId="{FD8AFA2F-D287-4683-BC31-7F411A535F12}">
      <dgm:prSet/>
      <dgm:spPr/>
      <dgm:t>
        <a:bodyPr/>
        <a:lstStyle/>
        <a:p>
          <a:endParaRPr lang="tr-TR"/>
        </a:p>
      </dgm:t>
    </dgm:pt>
    <dgm:pt modelId="{D6468BC9-5D2D-42A1-B92A-7FF4614200A1}" type="sibTrans" cxnId="{FD8AFA2F-D287-4683-BC31-7F411A535F12}">
      <dgm:prSet/>
      <dgm:spPr/>
      <dgm:t>
        <a:bodyPr/>
        <a:lstStyle/>
        <a:p>
          <a:endParaRPr lang="tr-TR"/>
        </a:p>
      </dgm:t>
    </dgm:pt>
    <dgm:pt modelId="{4F199D62-FDD7-4EC9-A30E-6B4CB47D3D14}">
      <dgm:prSet/>
      <dgm:spPr/>
      <dgm:t>
        <a:bodyPr/>
        <a:lstStyle/>
        <a:p>
          <a:pPr rtl="0"/>
          <a:r>
            <a:rPr lang="tr-TR" smtClean="0"/>
            <a:t>Tam Zamanlı Kaynaştırma Eğitimi</a:t>
          </a:r>
          <a:endParaRPr lang="tr-TR"/>
        </a:p>
      </dgm:t>
    </dgm:pt>
    <dgm:pt modelId="{0231E7E7-A35C-4804-8940-7D8B8CAE17CD}" type="parTrans" cxnId="{827870C7-E8FE-4345-A888-D2B340EFA5A3}">
      <dgm:prSet/>
      <dgm:spPr/>
      <dgm:t>
        <a:bodyPr/>
        <a:lstStyle/>
        <a:p>
          <a:endParaRPr lang="tr-TR"/>
        </a:p>
      </dgm:t>
    </dgm:pt>
    <dgm:pt modelId="{B99B1FA1-AC7D-48F9-8B64-D3C03AB3C9A2}" type="sibTrans" cxnId="{827870C7-E8FE-4345-A888-D2B340EFA5A3}">
      <dgm:prSet/>
      <dgm:spPr/>
      <dgm:t>
        <a:bodyPr/>
        <a:lstStyle/>
        <a:p>
          <a:endParaRPr lang="tr-TR"/>
        </a:p>
      </dgm:t>
    </dgm:pt>
    <dgm:pt modelId="{168E7328-1F68-445F-91C3-6FF0CAF14CE9}">
      <dgm:prSet/>
      <dgm:spPr/>
      <dgm:t>
        <a:bodyPr/>
        <a:lstStyle/>
        <a:p>
          <a:pPr rtl="0"/>
          <a:r>
            <a:rPr lang="tr-TR" smtClean="0"/>
            <a:t>Özel Eğitim Sınıfı</a:t>
          </a:r>
          <a:endParaRPr lang="tr-TR"/>
        </a:p>
      </dgm:t>
    </dgm:pt>
    <dgm:pt modelId="{47ED8092-84E0-487B-9EAB-B3098AAA42AF}" type="parTrans" cxnId="{D11E7D2B-26D1-40FE-8251-C2CFF1B8359B}">
      <dgm:prSet/>
      <dgm:spPr/>
      <dgm:t>
        <a:bodyPr/>
        <a:lstStyle/>
        <a:p>
          <a:endParaRPr lang="tr-TR"/>
        </a:p>
      </dgm:t>
    </dgm:pt>
    <dgm:pt modelId="{C8549266-D5E2-4334-9810-68530273AC81}" type="sibTrans" cxnId="{D11E7D2B-26D1-40FE-8251-C2CFF1B8359B}">
      <dgm:prSet/>
      <dgm:spPr/>
      <dgm:t>
        <a:bodyPr/>
        <a:lstStyle/>
        <a:p>
          <a:endParaRPr lang="tr-TR"/>
        </a:p>
      </dgm:t>
    </dgm:pt>
    <dgm:pt modelId="{6DFAE5AA-6614-448C-AF51-B0B48FE422CC}">
      <dgm:prSet/>
      <dgm:spPr/>
      <dgm:t>
        <a:bodyPr/>
        <a:lstStyle/>
        <a:p>
          <a:pPr rtl="0"/>
          <a:r>
            <a:rPr lang="tr-TR" smtClean="0"/>
            <a:t>Özel Eğitim Anaokulu</a:t>
          </a:r>
          <a:endParaRPr lang="tr-TR"/>
        </a:p>
      </dgm:t>
    </dgm:pt>
    <dgm:pt modelId="{41F0F7C3-ED42-4ACF-8541-E3E8ECC65E5E}" type="parTrans" cxnId="{B3EB15DB-C6BC-4C6B-A0A5-4E9A65CD4EBC}">
      <dgm:prSet/>
      <dgm:spPr/>
      <dgm:t>
        <a:bodyPr/>
        <a:lstStyle/>
        <a:p>
          <a:endParaRPr lang="tr-TR"/>
        </a:p>
      </dgm:t>
    </dgm:pt>
    <dgm:pt modelId="{ACD4AB90-5B7E-47D8-A0A6-7686FC573400}" type="sibTrans" cxnId="{B3EB15DB-C6BC-4C6B-A0A5-4E9A65CD4EBC}">
      <dgm:prSet/>
      <dgm:spPr/>
      <dgm:t>
        <a:bodyPr/>
        <a:lstStyle/>
        <a:p>
          <a:endParaRPr lang="tr-TR"/>
        </a:p>
      </dgm:t>
    </dgm:pt>
    <dgm:pt modelId="{BCD772CC-6861-41C7-9ED9-3A3B848D4156}">
      <dgm:prSet/>
      <dgm:spPr/>
      <dgm:t>
        <a:bodyPr/>
        <a:lstStyle/>
        <a:p>
          <a:pPr rtl="0"/>
          <a:r>
            <a:rPr lang="tr-TR" smtClean="0"/>
            <a:t>Özel Eğitim Ortaokulu</a:t>
          </a:r>
          <a:endParaRPr lang="tr-TR"/>
        </a:p>
      </dgm:t>
    </dgm:pt>
    <dgm:pt modelId="{94A99086-75FE-429B-AC7C-A341C2A954E5}" type="parTrans" cxnId="{01CE8AED-3A69-4B40-817A-CE6DB0382A8A}">
      <dgm:prSet/>
      <dgm:spPr/>
      <dgm:t>
        <a:bodyPr/>
        <a:lstStyle/>
        <a:p>
          <a:endParaRPr lang="tr-TR"/>
        </a:p>
      </dgm:t>
    </dgm:pt>
    <dgm:pt modelId="{D051ADB5-1790-4FE2-82B6-C0ED7E671DE0}" type="sibTrans" cxnId="{01CE8AED-3A69-4B40-817A-CE6DB0382A8A}">
      <dgm:prSet/>
      <dgm:spPr/>
      <dgm:t>
        <a:bodyPr/>
        <a:lstStyle/>
        <a:p>
          <a:endParaRPr lang="tr-TR"/>
        </a:p>
      </dgm:t>
    </dgm:pt>
    <dgm:pt modelId="{977E5C8B-62B2-4B10-9863-D72D49EF06E3}">
      <dgm:prSet/>
      <dgm:spPr/>
      <dgm:t>
        <a:bodyPr/>
        <a:lstStyle/>
        <a:p>
          <a:pPr rtl="0"/>
          <a:r>
            <a:rPr lang="tr-TR" smtClean="0"/>
            <a:t>Halk Eğitim Merkezi Kursları( Sosyal Kültürel)</a:t>
          </a:r>
          <a:endParaRPr lang="tr-TR"/>
        </a:p>
      </dgm:t>
    </dgm:pt>
    <dgm:pt modelId="{63AF8F05-08F1-4290-AA81-67610138B576}" type="parTrans" cxnId="{BF655CBA-8DE4-4067-8460-3864D4B39A19}">
      <dgm:prSet/>
      <dgm:spPr/>
      <dgm:t>
        <a:bodyPr/>
        <a:lstStyle/>
        <a:p>
          <a:endParaRPr lang="tr-TR"/>
        </a:p>
      </dgm:t>
    </dgm:pt>
    <dgm:pt modelId="{D7C06786-BB03-46EE-BF7A-982E16127E6A}" type="sibTrans" cxnId="{BF655CBA-8DE4-4067-8460-3864D4B39A19}">
      <dgm:prSet/>
      <dgm:spPr/>
      <dgm:t>
        <a:bodyPr/>
        <a:lstStyle/>
        <a:p>
          <a:endParaRPr lang="tr-TR"/>
        </a:p>
      </dgm:t>
    </dgm:pt>
    <dgm:pt modelId="{2A5D60B4-4EF2-4710-B535-711145A8E4B0}">
      <dgm:prSet/>
      <dgm:spPr/>
      <dgm:t>
        <a:bodyPr/>
        <a:lstStyle/>
        <a:p>
          <a:pPr rtl="0"/>
          <a:r>
            <a:rPr lang="tr-TR" smtClean="0"/>
            <a:t>Özel Eğitim Uygulama Merkezleri (I. II. III. Kademe)</a:t>
          </a:r>
          <a:endParaRPr lang="tr-TR"/>
        </a:p>
      </dgm:t>
    </dgm:pt>
    <dgm:pt modelId="{BEEF5668-0693-471C-A556-3B9A5F01EA13}" type="parTrans" cxnId="{60F6F4EA-5E16-4ECE-B2A4-0470071FF38E}">
      <dgm:prSet/>
      <dgm:spPr/>
      <dgm:t>
        <a:bodyPr/>
        <a:lstStyle/>
        <a:p>
          <a:endParaRPr lang="tr-TR"/>
        </a:p>
      </dgm:t>
    </dgm:pt>
    <dgm:pt modelId="{9E5A68D3-5E7C-4285-AEEB-469C3033E5C4}" type="sibTrans" cxnId="{60F6F4EA-5E16-4ECE-B2A4-0470071FF38E}">
      <dgm:prSet/>
      <dgm:spPr/>
      <dgm:t>
        <a:bodyPr/>
        <a:lstStyle/>
        <a:p>
          <a:endParaRPr lang="tr-TR"/>
        </a:p>
      </dgm:t>
    </dgm:pt>
    <dgm:pt modelId="{717B1916-6168-4CE8-8C2C-6EA4C133E31B}">
      <dgm:prSet/>
      <dgm:spPr/>
      <dgm:t>
        <a:bodyPr/>
        <a:lstStyle/>
        <a:p>
          <a:pPr rtl="0"/>
          <a:r>
            <a:rPr lang="tr-TR" smtClean="0"/>
            <a:t>Evde Eğitim</a:t>
          </a:r>
          <a:endParaRPr lang="tr-TR"/>
        </a:p>
      </dgm:t>
    </dgm:pt>
    <dgm:pt modelId="{91EC591F-179E-46AD-83BB-C818ABDE60ED}" type="parTrans" cxnId="{94D88512-D4CB-4561-8C29-5594CD42AF26}">
      <dgm:prSet/>
      <dgm:spPr/>
      <dgm:t>
        <a:bodyPr/>
        <a:lstStyle/>
        <a:p>
          <a:endParaRPr lang="tr-TR"/>
        </a:p>
      </dgm:t>
    </dgm:pt>
    <dgm:pt modelId="{ADC0694A-642E-4BDB-9F91-7E17621B00D3}" type="sibTrans" cxnId="{94D88512-D4CB-4561-8C29-5594CD42AF26}">
      <dgm:prSet/>
      <dgm:spPr/>
      <dgm:t>
        <a:bodyPr/>
        <a:lstStyle/>
        <a:p>
          <a:endParaRPr lang="tr-TR"/>
        </a:p>
      </dgm:t>
    </dgm:pt>
    <dgm:pt modelId="{A32658EC-5F2D-47DD-9047-65AFBE7D0C60}">
      <dgm:prSet/>
      <dgm:spPr/>
      <dgm:t>
        <a:bodyPr/>
        <a:lstStyle/>
        <a:p>
          <a:pPr rtl="0"/>
          <a:r>
            <a:rPr lang="tr-TR" smtClean="0"/>
            <a:t>Evde Bakım Hizmeti </a:t>
          </a:r>
          <a:endParaRPr lang="tr-TR"/>
        </a:p>
      </dgm:t>
    </dgm:pt>
    <dgm:pt modelId="{07CD2B9F-BD53-48E0-A2ED-87B4668362EB}" type="parTrans" cxnId="{DD88B82E-EB03-486F-98A5-A22942304786}">
      <dgm:prSet/>
      <dgm:spPr/>
      <dgm:t>
        <a:bodyPr/>
        <a:lstStyle/>
        <a:p>
          <a:endParaRPr lang="tr-TR"/>
        </a:p>
      </dgm:t>
    </dgm:pt>
    <dgm:pt modelId="{B35DBE71-431E-450E-820A-DB7E904656D9}" type="sibTrans" cxnId="{DD88B82E-EB03-486F-98A5-A22942304786}">
      <dgm:prSet/>
      <dgm:spPr/>
      <dgm:t>
        <a:bodyPr/>
        <a:lstStyle/>
        <a:p>
          <a:endParaRPr lang="tr-TR"/>
        </a:p>
      </dgm:t>
    </dgm:pt>
    <dgm:pt modelId="{E1DA887E-9782-476A-8782-8C9D9F0B3DD2}">
      <dgm:prSet/>
      <dgm:spPr/>
      <dgm:t>
        <a:bodyPr/>
        <a:lstStyle/>
        <a:p>
          <a:pPr rtl="0"/>
          <a:r>
            <a:rPr lang="tr-TR" dirty="0" smtClean="0"/>
            <a:t>önerilir ve bireylerin okullaşması koruma programları altında sağlanır.</a:t>
          </a:r>
          <a:endParaRPr lang="tr-TR" dirty="0"/>
        </a:p>
      </dgm:t>
    </dgm:pt>
    <dgm:pt modelId="{42C9CE5F-3E51-4D01-A221-9A51FA2EB3E1}" type="parTrans" cxnId="{41B30E85-60F1-4E55-9E4A-D12AF59DB88C}">
      <dgm:prSet/>
      <dgm:spPr/>
      <dgm:t>
        <a:bodyPr/>
        <a:lstStyle/>
        <a:p>
          <a:endParaRPr lang="tr-TR"/>
        </a:p>
      </dgm:t>
    </dgm:pt>
    <dgm:pt modelId="{00F46F11-1D52-4573-B600-27AD7EF63AD7}" type="sibTrans" cxnId="{41B30E85-60F1-4E55-9E4A-D12AF59DB88C}">
      <dgm:prSet/>
      <dgm:spPr/>
      <dgm:t>
        <a:bodyPr/>
        <a:lstStyle/>
        <a:p>
          <a:endParaRPr lang="tr-TR"/>
        </a:p>
      </dgm:t>
    </dgm:pt>
    <dgm:pt modelId="{E8383240-B848-404A-93D0-CA2DA4C7C816}" type="pres">
      <dgm:prSet presAssocID="{0781B254-A645-495B-8F01-78FAC4400D3F}" presName="CompostProcess" presStyleCnt="0">
        <dgm:presLayoutVars>
          <dgm:dir/>
          <dgm:resizeHandles val="exact"/>
        </dgm:presLayoutVars>
      </dgm:prSet>
      <dgm:spPr/>
    </dgm:pt>
    <dgm:pt modelId="{37C9CF80-420F-43F8-B269-43AA8377BB1A}" type="pres">
      <dgm:prSet presAssocID="{0781B254-A645-495B-8F01-78FAC4400D3F}" presName="arrow" presStyleLbl="bgShp" presStyleIdx="0" presStyleCnt="1"/>
      <dgm:spPr/>
    </dgm:pt>
    <dgm:pt modelId="{82976707-0D15-40E3-A903-EF9F73DE3E21}" type="pres">
      <dgm:prSet presAssocID="{0781B254-A645-495B-8F01-78FAC4400D3F}" presName="linearProcess" presStyleCnt="0"/>
      <dgm:spPr/>
    </dgm:pt>
    <dgm:pt modelId="{0BAD96FC-0C8D-465B-B6DD-A76B4EC883F9}" type="pres">
      <dgm:prSet presAssocID="{C8EE423F-D083-4D2B-BB29-FA4460055F69}" presName="textNode" presStyleLbl="node1" presStyleIdx="0" presStyleCnt="10">
        <dgm:presLayoutVars>
          <dgm:bulletEnabled val="1"/>
        </dgm:presLayoutVars>
      </dgm:prSet>
      <dgm:spPr/>
    </dgm:pt>
    <dgm:pt modelId="{1E89E559-F34D-43FA-936F-B00181BABDCD}" type="pres">
      <dgm:prSet presAssocID="{D6468BC9-5D2D-42A1-B92A-7FF4614200A1}" presName="sibTrans" presStyleCnt="0"/>
      <dgm:spPr/>
    </dgm:pt>
    <dgm:pt modelId="{290E56A2-D88B-4099-A81C-D1D1788AFD06}" type="pres">
      <dgm:prSet presAssocID="{4F199D62-FDD7-4EC9-A30E-6B4CB47D3D14}" presName="textNode" presStyleLbl="node1" presStyleIdx="1" presStyleCnt="10">
        <dgm:presLayoutVars>
          <dgm:bulletEnabled val="1"/>
        </dgm:presLayoutVars>
      </dgm:prSet>
      <dgm:spPr/>
    </dgm:pt>
    <dgm:pt modelId="{1BE29B57-1F46-4473-8DE1-CDDD975CDA37}" type="pres">
      <dgm:prSet presAssocID="{B99B1FA1-AC7D-48F9-8B64-D3C03AB3C9A2}" presName="sibTrans" presStyleCnt="0"/>
      <dgm:spPr/>
    </dgm:pt>
    <dgm:pt modelId="{E1C2F572-3E11-4249-9A54-38E77575313A}" type="pres">
      <dgm:prSet presAssocID="{168E7328-1F68-445F-91C3-6FF0CAF14CE9}" presName="textNode" presStyleLbl="node1" presStyleIdx="2" presStyleCnt="10">
        <dgm:presLayoutVars>
          <dgm:bulletEnabled val="1"/>
        </dgm:presLayoutVars>
      </dgm:prSet>
      <dgm:spPr/>
    </dgm:pt>
    <dgm:pt modelId="{48D0F0C5-9938-474B-BC6E-0522B9B50E6D}" type="pres">
      <dgm:prSet presAssocID="{C8549266-D5E2-4334-9810-68530273AC81}" presName="sibTrans" presStyleCnt="0"/>
      <dgm:spPr/>
    </dgm:pt>
    <dgm:pt modelId="{75F38227-CC69-4C98-A176-896CD267D7DA}" type="pres">
      <dgm:prSet presAssocID="{6DFAE5AA-6614-448C-AF51-B0B48FE422CC}" presName="textNode" presStyleLbl="node1" presStyleIdx="3" presStyleCnt="10">
        <dgm:presLayoutVars>
          <dgm:bulletEnabled val="1"/>
        </dgm:presLayoutVars>
      </dgm:prSet>
      <dgm:spPr/>
    </dgm:pt>
    <dgm:pt modelId="{4D9C53CC-8458-45E3-BF31-376BCC31D0A7}" type="pres">
      <dgm:prSet presAssocID="{ACD4AB90-5B7E-47D8-A0A6-7686FC573400}" presName="sibTrans" presStyleCnt="0"/>
      <dgm:spPr/>
    </dgm:pt>
    <dgm:pt modelId="{51A8FB6D-2E9F-4211-B91D-8F12CB5B8DD3}" type="pres">
      <dgm:prSet presAssocID="{BCD772CC-6861-41C7-9ED9-3A3B848D4156}" presName="textNode" presStyleLbl="node1" presStyleIdx="4" presStyleCnt="10">
        <dgm:presLayoutVars>
          <dgm:bulletEnabled val="1"/>
        </dgm:presLayoutVars>
      </dgm:prSet>
      <dgm:spPr/>
    </dgm:pt>
    <dgm:pt modelId="{01F28EA9-9130-45B5-916B-0A3413E5916E}" type="pres">
      <dgm:prSet presAssocID="{D051ADB5-1790-4FE2-82B6-C0ED7E671DE0}" presName="sibTrans" presStyleCnt="0"/>
      <dgm:spPr/>
    </dgm:pt>
    <dgm:pt modelId="{D65523B2-9CF8-45CD-9F33-A4246442A5F2}" type="pres">
      <dgm:prSet presAssocID="{977E5C8B-62B2-4B10-9863-D72D49EF06E3}" presName="textNode" presStyleLbl="node1" presStyleIdx="5" presStyleCnt="10">
        <dgm:presLayoutVars>
          <dgm:bulletEnabled val="1"/>
        </dgm:presLayoutVars>
      </dgm:prSet>
      <dgm:spPr/>
    </dgm:pt>
    <dgm:pt modelId="{37835359-F5D7-4E15-8014-464767CCEA19}" type="pres">
      <dgm:prSet presAssocID="{D7C06786-BB03-46EE-BF7A-982E16127E6A}" presName="sibTrans" presStyleCnt="0"/>
      <dgm:spPr/>
    </dgm:pt>
    <dgm:pt modelId="{50C4546D-7DB6-483A-B14B-530F6ECEC42B}" type="pres">
      <dgm:prSet presAssocID="{2A5D60B4-4EF2-4710-B535-711145A8E4B0}" presName="textNode" presStyleLbl="node1" presStyleIdx="6" presStyleCnt="10">
        <dgm:presLayoutVars>
          <dgm:bulletEnabled val="1"/>
        </dgm:presLayoutVars>
      </dgm:prSet>
      <dgm:spPr/>
    </dgm:pt>
    <dgm:pt modelId="{5AA5EF2F-3E52-404C-BF29-C34F3ED930D0}" type="pres">
      <dgm:prSet presAssocID="{9E5A68D3-5E7C-4285-AEEB-469C3033E5C4}" presName="sibTrans" presStyleCnt="0"/>
      <dgm:spPr/>
    </dgm:pt>
    <dgm:pt modelId="{503B5C06-B3B5-4CB9-AB92-9998524C523C}" type="pres">
      <dgm:prSet presAssocID="{717B1916-6168-4CE8-8C2C-6EA4C133E31B}" presName="textNode" presStyleLbl="node1" presStyleIdx="7" presStyleCnt="10">
        <dgm:presLayoutVars>
          <dgm:bulletEnabled val="1"/>
        </dgm:presLayoutVars>
      </dgm:prSet>
      <dgm:spPr/>
    </dgm:pt>
    <dgm:pt modelId="{479AF974-76A1-4183-A512-BE9FEF86A047}" type="pres">
      <dgm:prSet presAssocID="{ADC0694A-642E-4BDB-9F91-7E17621B00D3}" presName="sibTrans" presStyleCnt="0"/>
      <dgm:spPr/>
    </dgm:pt>
    <dgm:pt modelId="{108BBD26-2EDB-41B5-ABF0-FC2EC341E5A7}" type="pres">
      <dgm:prSet presAssocID="{A32658EC-5F2D-47DD-9047-65AFBE7D0C60}" presName="textNode" presStyleLbl="node1" presStyleIdx="8" presStyleCnt="10">
        <dgm:presLayoutVars>
          <dgm:bulletEnabled val="1"/>
        </dgm:presLayoutVars>
      </dgm:prSet>
      <dgm:spPr/>
    </dgm:pt>
    <dgm:pt modelId="{A88FE48B-4DED-4153-B18B-DB3072089ABB}" type="pres">
      <dgm:prSet presAssocID="{B35DBE71-431E-450E-820A-DB7E904656D9}" presName="sibTrans" presStyleCnt="0"/>
      <dgm:spPr/>
    </dgm:pt>
    <dgm:pt modelId="{D661DF1B-4EC8-4FB9-BB34-A7B8C9218330}" type="pres">
      <dgm:prSet presAssocID="{E1DA887E-9782-476A-8782-8C9D9F0B3DD2}" presName="textNode" presStyleLbl="node1" presStyleIdx="9" presStyleCnt="10">
        <dgm:presLayoutVars>
          <dgm:bulletEnabled val="1"/>
        </dgm:presLayoutVars>
      </dgm:prSet>
      <dgm:spPr/>
    </dgm:pt>
  </dgm:ptLst>
  <dgm:cxnLst>
    <dgm:cxn modelId="{05A94C6A-A39F-451E-8290-102C3B49DCFD}" type="presOf" srcId="{717B1916-6168-4CE8-8C2C-6EA4C133E31B}" destId="{503B5C06-B3B5-4CB9-AB92-9998524C523C}" srcOrd="0" destOrd="0" presId="urn:microsoft.com/office/officeart/2005/8/layout/hProcess9"/>
    <dgm:cxn modelId="{94D88512-D4CB-4561-8C29-5594CD42AF26}" srcId="{0781B254-A645-495B-8F01-78FAC4400D3F}" destId="{717B1916-6168-4CE8-8C2C-6EA4C133E31B}" srcOrd="7" destOrd="0" parTransId="{91EC591F-179E-46AD-83BB-C818ABDE60ED}" sibTransId="{ADC0694A-642E-4BDB-9F91-7E17621B00D3}"/>
    <dgm:cxn modelId="{DD88B82E-EB03-486F-98A5-A22942304786}" srcId="{0781B254-A645-495B-8F01-78FAC4400D3F}" destId="{A32658EC-5F2D-47DD-9047-65AFBE7D0C60}" srcOrd="8" destOrd="0" parTransId="{07CD2B9F-BD53-48E0-A2ED-87B4668362EB}" sibTransId="{B35DBE71-431E-450E-820A-DB7E904656D9}"/>
    <dgm:cxn modelId="{BF655CBA-8DE4-4067-8460-3864D4B39A19}" srcId="{0781B254-A645-495B-8F01-78FAC4400D3F}" destId="{977E5C8B-62B2-4B10-9863-D72D49EF06E3}" srcOrd="5" destOrd="0" parTransId="{63AF8F05-08F1-4290-AA81-67610138B576}" sibTransId="{D7C06786-BB03-46EE-BF7A-982E16127E6A}"/>
    <dgm:cxn modelId="{EC5F7E39-1787-4333-B93C-6C3F3CDBE2C4}" type="presOf" srcId="{E1DA887E-9782-476A-8782-8C9D9F0B3DD2}" destId="{D661DF1B-4EC8-4FB9-BB34-A7B8C9218330}" srcOrd="0" destOrd="0" presId="urn:microsoft.com/office/officeart/2005/8/layout/hProcess9"/>
    <dgm:cxn modelId="{01CE8AED-3A69-4B40-817A-CE6DB0382A8A}" srcId="{0781B254-A645-495B-8F01-78FAC4400D3F}" destId="{BCD772CC-6861-41C7-9ED9-3A3B848D4156}" srcOrd="4" destOrd="0" parTransId="{94A99086-75FE-429B-AC7C-A341C2A954E5}" sibTransId="{D051ADB5-1790-4FE2-82B6-C0ED7E671DE0}"/>
    <dgm:cxn modelId="{95BDDC17-B796-44C3-B97D-61736CC79451}" type="presOf" srcId="{0781B254-A645-495B-8F01-78FAC4400D3F}" destId="{E8383240-B848-404A-93D0-CA2DA4C7C816}" srcOrd="0" destOrd="0" presId="urn:microsoft.com/office/officeart/2005/8/layout/hProcess9"/>
    <dgm:cxn modelId="{FD8AFA2F-D287-4683-BC31-7F411A535F12}" srcId="{0781B254-A645-495B-8F01-78FAC4400D3F}" destId="{C8EE423F-D083-4D2B-BB29-FA4460055F69}" srcOrd="0" destOrd="0" parTransId="{45CA203D-B45E-476C-8D6F-F6AC78001C0A}" sibTransId="{D6468BC9-5D2D-42A1-B92A-7FF4614200A1}"/>
    <dgm:cxn modelId="{41B30E85-60F1-4E55-9E4A-D12AF59DB88C}" srcId="{0781B254-A645-495B-8F01-78FAC4400D3F}" destId="{E1DA887E-9782-476A-8782-8C9D9F0B3DD2}" srcOrd="9" destOrd="0" parTransId="{42C9CE5F-3E51-4D01-A221-9A51FA2EB3E1}" sibTransId="{00F46F11-1D52-4573-B600-27AD7EF63AD7}"/>
    <dgm:cxn modelId="{43BE6ADC-D5E9-4FBD-8C68-E692DD5D7F2C}" type="presOf" srcId="{6DFAE5AA-6614-448C-AF51-B0B48FE422CC}" destId="{75F38227-CC69-4C98-A176-896CD267D7DA}" srcOrd="0" destOrd="0" presId="urn:microsoft.com/office/officeart/2005/8/layout/hProcess9"/>
    <dgm:cxn modelId="{6F767C16-3F37-4783-9530-BBEAF1CA3769}" type="presOf" srcId="{168E7328-1F68-445F-91C3-6FF0CAF14CE9}" destId="{E1C2F572-3E11-4249-9A54-38E77575313A}" srcOrd="0" destOrd="0" presId="urn:microsoft.com/office/officeart/2005/8/layout/hProcess9"/>
    <dgm:cxn modelId="{C224B6D9-3903-4D15-B1E8-AF87A8196251}" type="presOf" srcId="{BCD772CC-6861-41C7-9ED9-3A3B848D4156}" destId="{51A8FB6D-2E9F-4211-B91D-8F12CB5B8DD3}" srcOrd="0" destOrd="0" presId="urn:microsoft.com/office/officeart/2005/8/layout/hProcess9"/>
    <dgm:cxn modelId="{D11E7D2B-26D1-40FE-8251-C2CFF1B8359B}" srcId="{0781B254-A645-495B-8F01-78FAC4400D3F}" destId="{168E7328-1F68-445F-91C3-6FF0CAF14CE9}" srcOrd="2" destOrd="0" parTransId="{47ED8092-84E0-487B-9EAB-B3098AAA42AF}" sibTransId="{C8549266-D5E2-4334-9810-68530273AC81}"/>
    <dgm:cxn modelId="{9FA417EB-300A-4A44-885D-E50FFA226886}" type="presOf" srcId="{A32658EC-5F2D-47DD-9047-65AFBE7D0C60}" destId="{108BBD26-2EDB-41B5-ABF0-FC2EC341E5A7}" srcOrd="0" destOrd="0" presId="urn:microsoft.com/office/officeart/2005/8/layout/hProcess9"/>
    <dgm:cxn modelId="{60F6F4EA-5E16-4ECE-B2A4-0470071FF38E}" srcId="{0781B254-A645-495B-8F01-78FAC4400D3F}" destId="{2A5D60B4-4EF2-4710-B535-711145A8E4B0}" srcOrd="6" destOrd="0" parTransId="{BEEF5668-0693-471C-A556-3B9A5F01EA13}" sibTransId="{9E5A68D3-5E7C-4285-AEEB-469C3033E5C4}"/>
    <dgm:cxn modelId="{827870C7-E8FE-4345-A888-D2B340EFA5A3}" srcId="{0781B254-A645-495B-8F01-78FAC4400D3F}" destId="{4F199D62-FDD7-4EC9-A30E-6B4CB47D3D14}" srcOrd="1" destOrd="0" parTransId="{0231E7E7-A35C-4804-8940-7D8B8CAE17CD}" sibTransId="{B99B1FA1-AC7D-48F9-8B64-D3C03AB3C9A2}"/>
    <dgm:cxn modelId="{0AA9851A-564A-488A-B064-41EFC26ABD0C}" type="presOf" srcId="{977E5C8B-62B2-4B10-9863-D72D49EF06E3}" destId="{D65523B2-9CF8-45CD-9F33-A4246442A5F2}" srcOrd="0" destOrd="0" presId="urn:microsoft.com/office/officeart/2005/8/layout/hProcess9"/>
    <dgm:cxn modelId="{E6CB8B80-EB49-43F1-8A16-12AFE2233E02}" type="presOf" srcId="{2A5D60B4-4EF2-4710-B535-711145A8E4B0}" destId="{50C4546D-7DB6-483A-B14B-530F6ECEC42B}" srcOrd="0" destOrd="0" presId="urn:microsoft.com/office/officeart/2005/8/layout/hProcess9"/>
    <dgm:cxn modelId="{A2F4573C-BAB6-430C-8986-641B9620F9C6}" type="presOf" srcId="{C8EE423F-D083-4D2B-BB29-FA4460055F69}" destId="{0BAD96FC-0C8D-465B-B6DD-A76B4EC883F9}" srcOrd="0" destOrd="0" presId="urn:microsoft.com/office/officeart/2005/8/layout/hProcess9"/>
    <dgm:cxn modelId="{B3EB15DB-C6BC-4C6B-A0A5-4E9A65CD4EBC}" srcId="{0781B254-A645-495B-8F01-78FAC4400D3F}" destId="{6DFAE5AA-6614-448C-AF51-B0B48FE422CC}" srcOrd="3" destOrd="0" parTransId="{41F0F7C3-ED42-4ACF-8541-E3E8ECC65E5E}" sibTransId="{ACD4AB90-5B7E-47D8-A0A6-7686FC573400}"/>
    <dgm:cxn modelId="{D179A16C-006C-4B12-AFE6-C0C7942DD370}" type="presOf" srcId="{4F199D62-FDD7-4EC9-A30E-6B4CB47D3D14}" destId="{290E56A2-D88B-4099-A81C-D1D1788AFD06}" srcOrd="0" destOrd="0" presId="urn:microsoft.com/office/officeart/2005/8/layout/hProcess9"/>
    <dgm:cxn modelId="{7C61806E-EF41-4FE1-9917-5A186BAF6E69}" type="presParOf" srcId="{E8383240-B848-404A-93D0-CA2DA4C7C816}" destId="{37C9CF80-420F-43F8-B269-43AA8377BB1A}" srcOrd="0" destOrd="0" presId="urn:microsoft.com/office/officeart/2005/8/layout/hProcess9"/>
    <dgm:cxn modelId="{FED830A9-864B-416F-B80E-F9384DEB2478}" type="presParOf" srcId="{E8383240-B848-404A-93D0-CA2DA4C7C816}" destId="{82976707-0D15-40E3-A903-EF9F73DE3E21}" srcOrd="1" destOrd="0" presId="urn:microsoft.com/office/officeart/2005/8/layout/hProcess9"/>
    <dgm:cxn modelId="{BB9770EC-EA90-465C-ADAC-80F94247DD2D}" type="presParOf" srcId="{82976707-0D15-40E3-A903-EF9F73DE3E21}" destId="{0BAD96FC-0C8D-465B-B6DD-A76B4EC883F9}" srcOrd="0" destOrd="0" presId="urn:microsoft.com/office/officeart/2005/8/layout/hProcess9"/>
    <dgm:cxn modelId="{BA9F5DCC-2299-4112-AC93-96245ABCF7DB}" type="presParOf" srcId="{82976707-0D15-40E3-A903-EF9F73DE3E21}" destId="{1E89E559-F34D-43FA-936F-B00181BABDCD}" srcOrd="1" destOrd="0" presId="urn:microsoft.com/office/officeart/2005/8/layout/hProcess9"/>
    <dgm:cxn modelId="{466C2721-DD97-4D7C-93A7-304D8CD66A6A}" type="presParOf" srcId="{82976707-0D15-40E3-A903-EF9F73DE3E21}" destId="{290E56A2-D88B-4099-A81C-D1D1788AFD06}" srcOrd="2" destOrd="0" presId="urn:microsoft.com/office/officeart/2005/8/layout/hProcess9"/>
    <dgm:cxn modelId="{14DC373F-634C-42FC-AF19-31A38EA8967B}" type="presParOf" srcId="{82976707-0D15-40E3-A903-EF9F73DE3E21}" destId="{1BE29B57-1F46-4473-8DE1-CDDD975CDA37}" srcOrd="3" destOrd="0" presId="urn:microsoft.com/office/officeart/2005/8/layout/hProcess9"/>
    <dgm:cxn modelId="{60603CEE-6D8C-46F4-BC5A-7BCB7E9EF172}" type="presParOf" srcId="{82976707-0D15-40E3-A903-EF9F73DE3E21}" destId="{E1C2F572-3E11-4249-9A54-38E77575313A}" srcOrd="4" destOrd="0" presId="urn:microsoft.com/office/officeart/2005/8/layout/hProcess9"/>
    <dgm:cxn modelId="{35652F84-2A28-421F-A151-F018EB9CAA3A}" type="presParOf" srcId="{82976707-0D15-40E3-A903-EF9F73DE3E21}" destId="{48D0F0C5-9938-474B-BC6E-0522B9B50E6D}" srcOrd="5" destOrd="0" presId="urn:microsoft.com/office/officeart/2005/8/layout/hProcess9"/>
    <dgm:cxn modelId="{F7E2F976-CB8C-468D-9E9F-B2901AE8242A}" type="presParOf" srcId="{82976707-0D15-40E3-A903-EF9F73DE3E21}" destId="{75F38227-CC69-4C98-A176-896CD267D7DA}" srcOrd="6" destOrd="0" presId="urn:microsoft.com/office/officeart/2005/8/layout/hProcess9"/>
    <dgm:cxn modelId="{1D114868-F02A-4132-A6E2-82E512DFF3DE}" type="presParOf" srcId="{82976707-0D15-40E3-A903-EF9F73DE3E21}" destId="{4D9C53CC-8458-45E3-BF31-376BCC31D0A7}" srcOrd="7" destOrd="0" presId="urn:microsoft.com/office/officeart/2005/8/layout/hProcess9"/>
    <dgm:cxn modelId="{94EE8ADD-5677-42EF-B1CC-AB03672CC7C1}" type="presParOf" srcId="{82976707-0D15-40E3-A903-EF9F73DE3E21}" destId="{51A8FB6D-2E9F-4211-B91D-8F12CB5B8DD3}" srcOrd="8" destOrd="0" presId="urn:microsoft.com/office/officeart/2005/8/layout/hProcess9"/>
    <dgm:cxn modelId="{6413B996-4C9D-4C48-A943-510C0FC8815A}" type="presParOf" srcId="{82976707-0D15-40E3-A903-EF9F73DE3E21}" destId="{01F28EA9-9130-45B5-916B-0A3413E5916E}" srcOrd="9" destOrd="0" presId="urn:microsoft.com/office/officeart/2005/8/layout/hProcess9"/>
    <dgm:cxn modelId="{5FD5FEA5-5555-4472-A0B1-453AA11D26DC}" type="presParOf" srcId="{82976707-0D15-40E3-A903-EF9F73DE3E21}" destId="{D65523B2-9CF8-45CD-9F33-A4246442A5F2}" srcOrd="10" destOrd="0" presId="urn:microsoft.com/office/officeart/2005/8/layout/hProcess9"/>
    <dgm:cxn modelId="{C9EB4E59-B7ED-4236-94B5-E316A46A81C7}" type="presParOf" srcId="{82976707-0D15-40E3-A903-EF9F73DE3E21}" destId="{37835359-F5D7-4E15-8014-464767CCEA19}" srcOrd="11" destOrd="0" presId="urn:microsoft.com/office/officeart/2005/8/layout/hProcess9"/>
    <dgm:cxn modelId="{70D2B285-95AD-4A76-A74B-20D74CE77CB6}" type="presParOf" srcId="{82976707-0D15-40E3-A903-EF9F73DE3E21}" destId="{50C4546D-7DB6-483A-B14B-530F6ECEC42B}" srcOrd="12" destOrd="0" presId="urn:microsoft.com/office/officeart/2005/8/layout/hProcess9"/>
    <dgm:cxn modelId="{726E4DC6-B44A-4097-8D5C-472EB80C1A49}" type="presParOf" srcId="{82976707-0D15-40E3-A903-EF9F73DE3E21}" destId="{5AA5EF2F-3E52-404C-BF29-C34F3ED930D0}" srcOrd="13" destOrd="0" presId="urn:microsoft.com/office/officeart/2005/8/layout/hProcess9"/>
    <dgm:cxn modelId="{A0A904D3-4E37-432F-ACBB-E9413A7C0774}" type="presParOf" srcId="{82976707-0D15-40E3-A903-EF9F73DE3E21}" destId="{503B5C06-B3B5-4CB9-AB92-9998524C523C}" srcOrd="14" destOrd="0" presId="urn:microsoft.com/office/officeart/2005/8/layout/hProcess9"/>
    <dgm:cxn modelId="{83A0849C-F6AE-475A-BAEC-8CD6E5B676FA}" type="presParOf" srcId="{82976707-0D15-40E3-A903-EF9F73DE3E21}" destId="{479AF974-76A1-4183-A512-BE9FEF86A047}" srcOrd="15" destOrd="0" presId="urn:microsoft.com/office/officeart/2005/8/layout/hProcess9"/>
    <dgm:cxn modelId="{313B5909-C920-4856-A161-8C5E53C1CE34}" type="presParOf" srcId="{82976707-0D15-40E3-A903-EF9F73DE3E21}" destId="{108BBD26-2EDB-41B5-ABF0-FC2EC341E5A7}" srcOrd="16" destOrd="0" presId="urn:microsoft.com/office/officeart/2005/8/layout/hProcess9"/>
    <dgm:cxn modelId="{802E685D-4A2B-4C00-A6CF-1BF4133C4507}" type="presParOf" srcId="{82976707-0D15-40E3-A903-EF9F73DE3E21}" destId="{A88FE48B-4DED-4153-B18B-DB3072089ABB}" srcOrd="17" destOrd="0" presId="urn:microsoft.com/office/officeart/2005/8/layout/hProcess9"/>
    <dgm:cxn modelId="{4A734E01-5AED-4F61-B0B7-EBC89CA6C829}" type="presParOf" srcId="{82976707-0D15-40E3-A903-EF9F73DE3E21}" destId="{D661DF1B-4EC8-4FB9-BB34-A7B8C9218330}" srcOrd="1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D524-C3B3-4512-98D7-47DC4F6522F4}">
      <dsp:nvSpPr>
        <dsp:cNvPr id="0" name=""/>
        <dsp:cNvSpPr/>
      </dsp:nvSpPr>
      <dsp:spPr>
        <a:xfrm>
          <a:off x="4333378" y="458861"/>
          <a:ext cx="3950494" cy="29968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REHBERLİK VE PSİKOLOJİK DANIŞMA HİZMETLERİ BÖLÜMÜ</a:t>
          </a:r>
          <a:endParaRPr lang="tr-TR" sz="2600" kern="1200" dirty="0"/>
        </a:p>
      </dsp:txBody>
      <dsp:txXfrm>
        <a:off x="4911914" y="897733"/>
        <a:ext cx="2793422" cy="2119063"/>
      </dsp:txXfrm>
    </dsp:sp>
    <dsp:sp modelId="{4FE1E6AD-3A1C-428F-B0D0-3119A385AA45}">
      <dsp:nvSpPr>
        <dsp:cNvPr id="0" name=""/>
        <dsp:cNvSpPr/>
      </dsp:nvSpPr>
      <dsp:spPr>
        <a:xfrm>
          <a:off x="5623815" y="303334"/>
          <a:ext cx="502255" cy="5022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FC1700-BC04-438D-8D2F-A2EB9982BF4F}">
      <dsp:nvSpPr>
        <dsp:cNvPr id="0" name=""/>
        <dsp:cNvSpPr/>
      </dsp:nvSpPr>
      <dsp:spPr>
        <a:xfrm>
          <a:off x="4434990" y="4690000"/>
          <a:ext cx="364019" cy="3640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8908F69-CFC6-4FDF-9DE7-CD876857A32E}">
      <dsp:nvSpPr>
        <dsp:cNvPr id="0" name=""/>
        <dsp:cNvSpPr/>
      </dsp:nvSpPr>
      <dsp:spPr>
        <a:xfrm>
          <a:off x="7854012" y="2342073"/>
          <a:ext cx="364019" cy="3640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57B9303-58E1-4C66-BC90-8C12529750CB}">
      <dsp:nvSpPr>
        <dsp:cNvPr id="0" name=""/>
        <dsp:cNvSpPr/>
      </dsp:nvSpPr>
      <dsp:spPr>
        <a:xfrm>
          <a:off x="6113563" y="5077276"/>
          <a:ext cx="502255" cy="5022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3EF665-4430-4F0A-8D5D-F9ADC287EB84}">
      <dsp:nvSpPr>
        <dsp:cNvPr id="0" name=""/>
        <dsp:cNvSpPr/>
      </dsp:nvSpPr>
      <dsp:spPr>
        <a:xfrm>
          <a:off x="4537679" y="1017209"/>
          <a:ext cx="364019" cy="3640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2B5140-C19D-4C0A-AE92-CDCB9AC16F18}">
      <dsp:nvSpPr>
        <dsp:cNvPr id="0" name=""/>
        <dsp:cNvSpPr/>
      </dsp:nvSpPr>
      <dsp:spPr>
        <a:xfrm>
          <a:off x="3391642" y="3099741"/>
          <a:ext cx="364019" cy="3640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51F2C8-7018-4079-B784-787B076C37B9}">
      <dsp:nvSpPr>
        <dsp:cNvPr id="0" name=""/>
        <dsp:cNvSpPr/>
      </dsp:nvSpPr>
      <dsp:spPr>
        <a:xfrm>
          <a:off x="0" y="-303334"/>
          <a:ext cx="4832320" cy="5090845"/>
        </a:xfrm>
        <a:prstGeom prst="ellips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ÖZEL EĞİTİM BÖLÜMÜ</a:t>
          </a:r>
          <a:endParaRPr lang="tr-TR" sz="2600" kern="1200" dirty="0"/>
        </a:p>
      </dsp:txBody>
      <dsp:txXfrm>
        <a:off x="707677" y="442203"/>
        <a:ext cx="3416966" cy="3599771"/>
      </dsp:txXfrm>
    </dsp:sp>
    <dsp:sp modelId="{B89C9F10-24A8-4BB6-A828-A92229A74FC1}">
      <dsp:nvSpPr>
        <dsp:cNvPr id="0" name=""/>
        <dsp:cNvSpPr/>
      </dsp:nvSpPr>
      <dsp:spPr>
        <a:xfrm>
          <a:off x="5545123" y="0"/>
          <a:ext cx="502255" cy="5022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450B7F4-E957-4ABE-A2BB-E9510813BB45}">
      <dsp:nvSpPr>
        <dsp:cNvPr id="0" name=""/>
        <dsp:cNvSpPr/>
      </dsp:nvSpPr>
      <dsp:spPr>
        <a:xfrm>
          <a:off x="1807860" y="3698066"/>
          <a:ext cx="908403" cy="9080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6F8DB-428A-473F-912D-7C7D8AD38B9D}">
      <dsp:nvSpPr>
        <dsp:cNvPr id="0" name=""/>
        <dsp:cNvSpPr/>
      </dsp:nvSpPr>
      <dsp:spPr>
        <a:xfrm>
          <a:off x="0" y="2334"/>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5722F-B0C8-461F-A182-724F49247915}">
      <dsp:nvSpPr>
        <dsp:cNvPr id="0" name=""/>
        <dsp:cNvSpPr/>
      </dsp:nvSpPr>
      <dsp:spPr>
        <a:xfrm>
          <a:off x="0" y="2334"/>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Zihinsel Yetersizlik</a:t>
          </a:r>
          <a:endParaRPr lang="tr-TR" sz="2800" kern="1200"/>
        </a:p>
      </dsp:txBody>
      <dsp:txXfrm>
        <a:off x="0" y="2334"/>
        <a:ext cx="5867399" cy="434261"/>
      </dsp:txXfrm>
    </dsp:sp>
    <dsp:sp modelId="{C9526CB1-9826-4344-B31B-EDB34306E70D}">
      <dsp:nvSpPr>
        <dsp:cNvPr id="0" name=""/>
        <dsp:cNvSpPr/>
      </dsp:nvSpPr>
      <dsp:spPr>
        <a:xfrm>
          <a:off x="0" y="436596"/>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9F89E-A3BA-44E8-BD57-DE9FEA522960}">
      <dsp:nvSpPr>
        <dsp:cNvPr id="0" name=""/>
        <dsp:cNvSpPr/>
      </dsp:nvSpPr>
      <dsp:spPr>
        <a:xfrm>
          <a:off x="0" y="436596"/>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Otizm Spektrum Bozukluğu</a:t>
          </a:r>
          <a:endParaRPr lang="tr-TR" sz="2800" kern="1200"/>
        </a:p>
      </dsp:txBody>
      <dsp:txXfrm>
        <a:off x="0" y="436596"/>
        <a:ext cx="5867399" cy="434261"/>
      </dsp:txXfrm>
    </dsp:sp>
    <dsp:sp modelId="{EDDD51A9-ACA6-48FD-88C9-82D041E8D6C9}">
      <dsp:nvSpPr>
        <dsp:cNvPr id="0" name=""/>
        <dsp:cNvSpPr/>
      </dsp:nvSpPr>
      <dsp:spPr>
        <a:xfrm>
          <a:off x="0" y="870858"/>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72EDB-D550-4520-83BE-96D2435A6192}">
      <dsp:nvSpPr>
        <dsp:cNvPr id="0" name=""/>
        <dsp:cNvSpPr/>
      </dsp:nvSpPr>
      <dsp:spPr>
        <a:xfrm>
          <a:off x="0" y="870858"/>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İşitme Yetersizliği</a:t>
          </a:r>
          <a:endParaRPr lang="tr-TR" sz="2800" kern="1200"/>
        </a:p>
      </dsp:txBody>
      <dsp:txXfrm>
        <a:off x="0" y="870858"/>
        <a:ext cx="5867399" cy="434261"/>
      </dsp:txXfrm>
    </dsp:sp>
    <dsp:sp modelId="{848E5F48-C9EE-4D18-921B-436966C6B5B0}">
      <dsp:nvSpPr>
        <dsp:cNvPr id="0" name=""/>
        <dsp:cNvSpPr/>
      </dsp:nvSpPr>
      <dsp:spPr>
        <a:xfrm>
          <a:off x="0" y="1305120"/>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B7D1C-88EB-4596-AED3-33271A02034A}">
      <dsp:nvSpPr>
        <dsp:cNvPr id="0" name=""/>
        <dsp:cNvSpPr/>
      </dsp:nvSpPr>
      <dsp:spPr>
        <a:xfrm>
          <a:off x="0" y="1305120"/>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Bedensel Yetersizlik</a:t>
          </a:r>
          <a:endParaRPr lang="tr-TR" sz="2800" kern="1200"/>
        </a:p>
      </dsp:txBody>
      <dsp:txXfrm>
        <a:off x="0" y="1305120"/>
        <a:ext cx="5867399" cy="434261"/>
      </dsp:txXfrm>
    </dsp:sp>
    <dsp:sp modelId="{A5CDB7A9-82F7-45B1-BBF3-53CCB3F6648A}">
      <dsp:nvSpPr>
        <dsp:cNvPr id="0" name=""/>
        <dsp:cNvSpPr/>
      </dsp:nvSpPr>
      <dsp:spPr>
        <a:xfrm>
          <a:off x="0" y="1739382"/>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6CF9D-B3C0-482E-998B-EFD2B977DDDF}">
      <dsp:nvSpPr>
        <dsp:cNvPr id="0" name=""/>
        <dsp:cNvSpPr/>
      </dsp:nvSpPr>
      <dsp:spPr>
        <a:xfrm>
          <a:off x="0" y="1739382"/>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Görme Yetersizliği</a:t>
          </a:r>
          <a:endParaRPr lang="tr-TR" sz="2800" kern="1200"/>
        </a:p>
      </dsp:txBody>
      <dsp:txXfrm>
        <a:off x="0" y="1739382"/>
        <a:ext cx="5867399" cy="434261"/>
      </dsp:txXfrm>
    </dsp:sp>
    <dsp:sp modelId="{E731AE21-E9F4-49B2-A35C-DAA322CC31AE}">
      <dsp:nvSpPr>
        <dsp:cNvPr id="0" name=""/>
        <dsp:cNvSpPr/>
      </dsp:nvSpPr>
      <dsp:spPr>
        <a:xfrm>
          <a:off x="0" y="2173644"/>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5DA4D-BF63-4AF5-88DB-DB257A5F3000}">
      <dsp:nvSpPr>
        <dsp:cNvPr id="0" name=""/>
        <dsp:cNvSpPr/>
      </dsp:nvSpPr>
      <dsp:spPr>
        <a:xfrm>
          <a:off x="0" y="2173644"/>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Özel Öğrenme Güçlüğü</a:t>
          </a:r>
          <a:endParaRPr lang="tr-TR" sz="2800" kern="1200"/>
        </a:p>
      </dsp:txBody>
      <dsp:txXfrm>
        <a:off x="0" y="2173644"/>
        <a:ext cx="5867399" cy="434261"/>
      </dsp:txXfrm>
    </dsp:sp>
    <dsp:sp modelId="{C0A58052-664A-4325-831C-AC3543F6AD0B}">
      <dsp:nvSpPr>
        <dsp:cNvPr id="0" name=""/>
        <dsp:cNvSpPr/>
      </dsp:nvSpPr>
      <dsp:spPr>
        <a:xfrm>
          <a:off x="0" y="2607905"/>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3BC2C-DCA0-4571-8652-7413461A54BC}">
      <dsp:nvSpPr>
        <dsp:cNvPr id="0" name=""/>
        <dsp:cNvSpPr/>
      </dsp:nvSpPr>
      <dsp:spPr>
        <a:xfrm>
          <a:off x="0" y="2607905"/>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Dil ve Konuşma Bozukluğu</a:t>
          </a:r>
          <a:endParaRPr lang="tr-TR" sz="2800" kern="1200"/>
        </a:p>
      </dsp:txBody>
      <dsp:txXfrm>
        <a:off x="0" y="2607905"/>
        <a:ext cx="5867399" cy="434261"/>
      </dsp:txXfrm>
    </dsp:sp>
    <dsp:sp modelId="{32CA874D-C093-4749-8EAA-C8EB73D39529}">
      <dsp:nvSpPr>
        <dsp:cNvPr id="0" name=""/>
        <dsp:cNvSpPr/>
      </dsp:nvSpPr>
      <dsp:spPr>
        <a:xfrm>
          <a:off x="0" y="3042167"/>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73500-8827-4EE8-B4CF-DC52B8943B8A}">
      <dsp:nvSpPr>
        <dsp:cNvPr id="0" name=""/>
        <dsp:cNvSpPr/>
      </dsp:nvSpPr>
      <dsp:spPr>
        <a:xfrm>
          <a:off x="0" y="3042167"/>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smtClean="0"/>
            <a:t>Dikkat Eksikliği ve Hiperaktivite</a:t>
          </a:r>
          <a:endParaRPr lang="tr-TR" sz="2800" kern="1200" dirty="0"/>
        </a:p>
      </dsp:txBody>
      <dsp:txXfrm>
        <a:off x="0" y="3042167"/>
        <a:ext cx="5867399" cy="434261"/>
      </dsp:txXfrm>
    </dsp:sp>
    <dsp:sp modelId="{E0861CE5-2C5B-45CF-B38E-5DF2C769BFF1}">
      <dsp:nvSpPr>
        <dsp:cNvPr id="0" name=""/>
        <dsp:cNvSpPr/>
      </dsp:nvSpPr>
      <dsp:spPr>
        <a:xfrm>
          <a:off x="0" y="3476429"/>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7BF7B-3AD4-4F76-AE72-B0684E236090}">
      <dsp:nvSpPr>
        <dsp:cNvPr id="0" name=""/>
        <dsp:cNvSpPr/>
      </dsp:nvSpPr>
      <dsp:spPr>
        <a:xfrm>
          <a:off x="0" y="3476429"/>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Süreğen Hastalık</a:t>
          </a:r>
          <a:endParaRPr lang="tr-TR" sz="2800" kern="1200"/>
        </a:p>
      </dsp:txBody>
      <dsp:txXfrm>
        <a:off x="0" y="3476429"/>
        <a:ext cx="5867399" cy="434261"/>
      </dsp:txXfrm>
    </dsp:sp>
    <dsp:sp modelId="{74210E1B-A1FB-4EE3-902F-40A607C25BF6}">
      <dsp:nvSpPr>
        <dsp:cNvPr id="0" name=""/>
        <dsp:cNvSpPr/>
      </dsp:nvSpPr>
      <dsp:spPr>
        <a:xfrm>
          <a:off x="0" y="3910691"/>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95CE-882E-4D33-9178-714BBF929B19}">
      <dsp:nvSpPr>
        <dsp:cNvPr id="0" name=""/>
        <dsp:cNvSpPr/>
      </dsp:nvSpPr>
      <dsp:spPr>
        <a:xfrm>
          <a:off x="0" y="3910691"/>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smtClean="0"/>
            <a:t>Özel Yetenekli Birey</a:t>
          </a:r>
          <a:endParaRPr lang="tr-TR" sz="2800" kern="1200"/>
        </a:p>
      </dsp:txBody>
      <dsp:txXfrm>
        <a:off x="0" y="3910691"/>
        <a:ext cx="5867399" cy="434261"/>
      </dsp:txXfrm>
    </dsp:sp>
    <dsp:sp modelId="{67FBAF7D-5CE9-4152-BC49-08FC34717FB9}">
      <dsp:nvSpPr>
        <dsp:cNvPr id="0" name=""/>
        <dsp:cNvSpPr/>
      </dsp:nvSpPr>
      <dsp:spPr>
        <a:xfrm>
          <a:off x="0" y="4344953"/>
          <a:ext cx="5867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C4C23-D3ED-4BDD-A102-F60D00F38C53}">
      <dsp:nvSpPr>
        <dsp:cNvPr id="0" name=""/>
        <dsp:cNvSpPr/>
      </dsp:nvSpPr>
      <dsp:spPr>
        <a:xfrm>
          <a:off x="0" y="4344953"/>
          <a:ext cx="5867399" cy="43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tr-TR" sz="2800" kern="1200"/>
        </a:p>
      </dsp:txBody>
      <dsp:txXfrm>
        <a:off x="0" y="4344953"/>
        <a:ext cx="5867399" cy="434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9CF80-420F-43F8-B269-43AA8377BB1A}">
      <dsp:nvSpPr>
        <dsp:cNvPr id="0" name=""/>
        <dsp:cNvSpPr/>
      </dsp:nvSpPr>
      <dsp:spPr>
        <a:xfrm>
          <a:off x="704342" y="0"/>
          <a:ext cx="7982549" cy="485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D96FC-0C8D-465B-B6DD-A76B4EC883F9}">
      <dsp:nvSpPr>
        <dsp:cNvPr id="0" name=""/>
        <dsp:cNvSpPr/>
      </dsp:nvSpPr>
      <dsp:spPr>
        <a:xfrm>
          <a:off x="5531"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Normal Eğitime Devamı</a:t>
          </a:r>
          <a:endParaRPr lang="tr-TR" sz="1100" kern="1200"/>
        </a:p>
      </dsp:txBody>
      <dsp:txXfrm>
        <a:off x="49349" y="1499238"/>
        <a:ext cx="809988" cy="1852924"/>
      </dsp:txXfrm>
    </dsp:sp>
    <dsp:sp modelId="{290E56A2-D88B-4099-A81C-D1D1788AFD06}">
      <dsp:nvSpPr>
        <dsp:cNvPr id="0" name=""/>
        <dsp:cNvSpPr/>
      </dsp:nvSpPr>
      <dsp:spPr>
        <a:xfrm>
          <a:off x="948036"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Tam Zamanlı Kaynaştırma Eğitimi</a:t>
          </a:r>
          <a:endParaRPr lang="tr-TR" sz="1100" kern="1200"/>
        </a:p>
      </dsp:txBody>
      <dsp:txXfrm>
        <a:off x="991854" y="1499238"/>
        <a:ext cx="809988" cy="1852924"/>
      </dsp:txXfrm>
    </dsp:sp>
    <dsp:sp modelId="{E1C2F572-3E11-4249-9A54-38E77575313A}">
      <dsp:nvSpPr>
        <dsp:cNvPr id="0" name=""/>
        <dsp:cNvSpPr/>
      </dsp:nvSpPr>
      <dsp:spPr>
        <a:xfrm>
          <a:off x="1890542"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Özel Eğitim Sınıfı</a:t>
          </a:r>
          <a:endParaRPr lang="tr-TR" sz="1100" kern="1200"/>
        </a:p>
      </dsp:txBody>
      <dsp:txXfrm>
        <a:off x="1934360" y="1499238"/>
        <a:ext cx="809988" cy="1852924"/>
      </dsp:txXfrm>
    </dsp:sp>
    <dsp:sp modelId="{75F38227-CC69-4C98-A176-896CD267D7DA}">
      <dsp:nvSpPr>
        <dsp:cNvPr id="0" name=""/>
        <dsp:cNvSpPr/>
      </dsp:nvSpPr>
      <dsp:spPr>
        <a:xfrm>
          <a:off x="2833047"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Özel Eğitim Anaokulu</a:t>
          </a:r>
          <a:endParaRPr lang="tr-TR" sz="1100" kern="1200"/>
        </a:p>
      </dsp:txBody>
      <dsp:txXfrm>
        <a:off x="2876865" y="1499238"/>
        <a:ext cx="809988" cy="1852924"/>
      </dsp:txXfrm>
    </dsp:sp>
    <dsp:sp modelId="{51A8FB6D-2E9F-4211-B91D-8F12CB5B8DD3}">
      <dsp:nvSpPr>
        <dsp:cNvPr id="0" name=""/>
        <dsp:cNvSpPr/>
      </dsp:nvSpPr>
      <dsp:spPr>
        <a:xfrm>
          <a:off x="3775552"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Özel Eğitim Ortaokulu</a:t>
          </a:r>
          <a:endParaRPr lang="tr-TR" sz="1100" kern="1200"/>
        </a:p>
      </dsp:txBody>
      <dsp:txXfrm>
        <a:off x="3819370" y="1499238"/>
        <a:ext cx="809988" cy="1852924"/>
      </dsp:txXfrm>
    </dsp:sp>
    <dsp:sp modelId="{D65523B2-9CF8-45CD-9F33-A4246442A5F2}">
      <dsp:nvSpPr>
        <dsp:cNvPr id="0" name=""/>
        <dsp:cNvSpPr/>
      </dsp:nvSpPr>
      <dsp:spPr>
        <a:xfrm>
          <a:off x="4718058"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Halk Eğitim Merkezi Kursları( Sosyal Kültürel)</a:t>
          </a:r>
          <a:endParaRPr lang="tr-TR" sz="1100" kern="1200"/>
        </a:p>
      </dsp:txBody>
      <dsp:txXfrm>
        <a:off x="4761876" y="1499238"/>
        <a:ext cx="809988" cy="1852924"/>
      </dsp:txXfrm>
    </dsp:sp>
    <dsp:sp modelId="{50C4546D-7DB6-483A-B14B-530F6ECEC42B}">
      <dsp:nvSpPr>
        <dsp:cNvPr id="0" name=""/>
        <dsp:cNvSpPr/>
      </dsp:nvSpPr>
      <dsp:spPr>
        <a:xfrm>
          <a:off x="5660563"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Özel Eğitim Uygulama Merkezleri (I. II. III. Kademe)</a:t>
          </a:r>
          <a:endParaRPr lang="tr-TR" sz="1100" kern="1200"/>
        </a:p>
      </dsp:txBody>
      <dsp:txXfrm>
        <a:off x="5704381" y="1499238"/>
        <a:ext cx="809988" cy="1852924"/>
      </dsp:txXfrm>
    </dsp:sp>
    <dsp:sp modelId="{503B5C06-B3B5-4CB9-AB92-9998524C523C}">
      <dsp:nvSpPr>
        <dsp:cNvPr id="0" name=""/>
        <dsp:cNvSpPr/>
      </dsp:nvSpPr>
      <dsp:spPr>
        <a:xfrm>
          <a:off x="6603068"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Evde Eğitim</a:t>
          </a:r>
          <a:endParaRPr lang="tr-TR" sz="1100" kern="1200"/>
        </a:p>
      </dsp:txBody>
      <dsp:txXfrm>
        <a:off x="6646886" y="1499238"/>
        <a:ext cx="809988" cy="1852924"/>
      </dsp:txXfrm>
    </dsp:sp>
    <dsp:sp modelId="{108BBD26-2EDB-41B5-ABF0-FC2EC341E5A7}">
      <dsp:nvSpPr>
        <dsp:cNvPr id="0" name=""/>
        <dsp:cNvSpPr/>
      </dsp:nvSpPr>
      <dsp:spPr>
        <a:xfrm>
          <a:off x="7545574"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smtClean="0"/>
            <a:t>Evde Bakım Hizmeti </a:t>
          </a:r>
          <a:endParaRPr lang="tr-TR" sz="1100" kern="1200"/>
        </a:p>
      </dsp:txBody>
      <dsp:txXfrm>
        <a:off x="7589392" y="1499238"/>
        <a:ext cx="809988" cy="1852924"/>
      </dsp:txXfrm>
    </dsp:sp>
    <dsp:sp modelId="{D661DF1B-4EC8-4FB9-BB34-A7B8C9218330}">
      <dsp:nvSpPr>
        <dsp:cNvPr id="0" name=""/>
        <dsp:cNvSpPr/>
      </dsp:nvSpPr>
      <dsp:spPr>
        <a:xfrm>
          <a:off x="8488079" y="1455420"/>
          <a:ext cx="897624" cy="194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dirty="0" smtClean="0"/>
            <a:t>önerilir ve bireylerin okullaşması koruma programları altında sağlanır.</a:t>
          </a:r>
          <a:endParaRPr lang="tr-TR" sz="1100" kern="1200" dirty="0"/>
        </a:p>
      </dsp:txBody>
      <dsp:txXfrm>
        <a:off x="8531897" y="1499238"/>
        <a:ext cx="809988" cy="185292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C5994-6CF6-4B1A-9287-8FB734A214C2}" type="datetimeFigureOut">
              <a:rPr lang="tr-TR" smtClean="0"/>
              <a:t>28.11.2019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97CF1-8275-49B2-BADA-F4E8409646A2}" type="slidenum">
              <a:rPr lang="tr-TR" smtClean="0"/>
              <a:t>‹#›</a:t>
            </a:fld>
            <a:endParaRPr lang="tr-TR"/>
          </a:p>
        </p:txBody>
      </p:sp>
    </p:spTree>
    <p:extLst>
      <p:ext uri="{BB962C8B-B14F-4D97-AF65-F5344CB8AC3E}">
        <p14:creationId xmlns:p14="http://schemas.microsoft.com/office/powerpoint/2010/main" val="270591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97CF1-8275-49B2-BADA-F4E8409646A2}" type="slidenum">
              <a:rPr lang="tr-TR" smtClean="0"/>
              <a:t>12</a:t>
            </a:fld>
            <a:endParaRPr lang="tr-TR"/>
          </a:p>
        </p:txBody>
      </p:sp>
    </p:spTree>
    <p:extLst>
      <p:ext uri="{BB962C8B-B14F-4D97-AF65-F5344CB8AC3E}">
        <p14:creationId xmlns:p14="http://schemas.microsoft.com/office/powerpoint/2010/main" val="105581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6376BB6-0EA1-45B7-8AFD-4235A810C429}"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25962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376BB6-0EA1-45B7-8AFD-4235A810C429}"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19493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376BB6-0EA1-45B7-8AFD-4235A810C429}"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316489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376BB6-0EA1-45B7-8AFD-4235A810C429}"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19616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6376BB6-0EA1-45B7-8AFD-4235A810C429}" type="datetimeFigureOut">
              <a:rPr lang="tr-TR" smtClean="0"/>
              <a:t>28.11.2019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29937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6376BB6-0EA1-45B7-8AFD-4235A810C429}"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34640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6376BB6-0EA1-45B7-8AFD-4235A810C429}" type="datetimeFigureOut">
              <a:rPr lang="tr-TR" smtClean="0"/>
              <a:t>28.11.2019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67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6376BB6-0EA1-45B7-8AFD-4235A810C429}" type="datetimeFigureOut">
              <a:rPr lang="tr-TR" smtClean="0"/>
              <a:t>28.11.2019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121169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376BB6-0EA1-45B7-8AFD-4235A810C429}" type="datetimeFigureOut">
              <a:rPr lang="tr-TR" smtClean="0"/>
              <a:t>28.11.2019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42585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6376BB6-0EA1-45B7-8AFD-4235A810C429}"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31806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6376BB6-0EA1-45B7-8AFD-4235A810C429}" type="datetimeFigureOut">
              <a:rPr lang="tr-TR" smtClean="0"/>
              <a:t>28.11.2019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892BF4-879F-4E05-B4C9-5C7049045A84}" type="slidenum">
              <a:rPr lang="tr-TR" smtClean="0"/>
              <a:t>‹#›</a:t>
            </a:fld>
            <a:endParaRPr lang="tr-TR"/>
          </a:p>
        </p:txBody>
      </p:sp>
    </p:spTree>
    <p:extLst>
      <p:ext uri="{BB962C8B-B14F-4D97-AF65-F5344CB8AC3E}">
        <p14:creationId xmlns:p14="http://schemas.microsoft.com/office/powerpoint/2010/main" val="335786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76BB6-0EA1-45B7-8AFD-4235A810C429}" type="datetimeFigureOut">
              <a:rPr lang="tr-TR" smtClean="0"/>
              <a:t>28.11.2019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2BF4-879F-4E05-B4C9-5C7049045A84}" type="slidenum">
              <a:rPr lang="tr-TR" smtClean="0"/>
              <a:t>‹#›</a:t>
            </a:fld>
            <a:endParaRPr lang="tr-TR"/>
          </a:p>
        </p:txBody>
      </p:sp>
    </p:spTree>
    <p:extLst>
      <p:ext uri="{BB962C8B-B14F-4D97-AF65-F5344CB8AC3E}">
        <p14:creationId xmlns:p14="http://schemas.microsoft.com/office/powerpoint/2010/main" val="306752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f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f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3533"/>
            <a:ext cx="12192000" cy="4436683"/>
          </a:xfrm>
          <a:prstGeom prst="rect">
            <a:avLst/>
          </a:prstGeom>
          <a:ln>
            <a:noFill/>
          </a:ln>
          <a:effectLst>
            <a:softEdge rad="112500"/>
          </a:effectLst>
        </p:spPr>
      </p:pic>
      <p:sp>
        <p:nvSpPr>
          <p:cNvPr id="8" name="Dikdörtgen 7"/>
          <p:cNvSpPr/>
          <p:nvPr/>
        </p:nvSpPr>
        <p:spPr>
          <a:xfrm>
            <a:off x="2886031" y="186903"/>
            <a:ext cx="6562769" cy="1938992"/>
          </a:xfrm>
          <a:prstGeom prst="rect">
            <a:avLst/>
          </a:prstGeom>
          <a:noFill/>
        </p:spPr>
        <p:txBody>
          <a:bodyPr wrap="square" lIns="91440" tIns="45720" rIns="91440" bIns="45720">
            <a:spAutoFit/>
          </a:bodyPr>
          <a:lstStyle/>
          <a:p>
            <a:pPr algn="ctr"/>
            <a:r>
              <a:rPr lang="tr-TR" sz="4000" b="1" cap="none" spc="0" dirty="0" smtClean="0">
                <a:ln w="0"/>
                <a:effectLst>
                  <a:outerShdw blurRad="38100" dist="19050" dir="2700000" algn="tl" rotWithShape="0">
                    <a:schemeClr val="dk1">
                      <a:alpha val="40000"/>
                    </a:schemeClr>
                  </a:outerShdw>
                </a:effectLst>
              </a:rPr>
              <a:t>HATAY </a:t>
            </a:r>
          </a:p>
          <a:p>
            <a:pPr algn="ctr"/>
            <a:r>
              <a:rPr lang="tr-TR" sz="4000" b="1" cap="none" spc="0" dirty="0" smtClean="0">
                <a:ln w="0"/>
                <a:effectLst>
                  <a:outerShdw blurRad="38100" dist="19050" dir="2700000" algn="tl" rotWithShape="0">
                    <a:schemeClr val="dk1">
                      <a:alpha val="40000"/>
                    </a:schemeClr>
                  </a:outerShdw>
                </a:effectLst>
              </a:rPr>
              <a:t>REHBERLİK VE ARAŞTIRMA MERKEZİ</a:t>
            </a:r>
            <a:endParaRPr lang="tr-TR" sz="4000" b="1" cap="none" spc="0" dirty="0">
              <a:ln w="0"/>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319" y="-16069"/>
            <a:ext cx="3133681" cy="2529602"/>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69"/>
            <a:ext cx="3133681" cy="2483044"/>
          </a:xfrm>
          <a:prstGeom prst="rect">
            <a:avLst/>
          </a:prstGeom>
        </p:spPr>
      </p:pic>
      <p:sp>
        <p:nvSpPr>
          <p:cNvPr id="9" name="Dikdörtgen 8"/>
          <p:cNvSpPr/>
          <p:nvPr/>
        </p:nvSpPr>
        <p:spPr>
          <a:xfrm>
            <a:off x="2981325" y="6008224"/>
            <a:ext cx="6562769" cy="707886"/>
          </a:xfrm>
          <a:prstGeom prst="rect">
            <a:avLst/>
          </a:prstGeom>
          <a:noFill/>
        </p:spPr>
        <p:txBody>
          <a:bodyPr wrap="square" lIns="91440" tIns="45720" rIns="91440" bIns="45720">
            <a:spAutoFit/>
          </a:bodyPr>
          <a:lstStyle/>
          <a:p>
            <a:pPr algn="ctr"/>
            <a:r>
              <a:rPr lang="tr-TR" sz="4000" b="1" cap="none" spc="0" dirty="0" smtClean="0">
                <a:ln w="0"/>
                <a:effectLst>
                  <a:outerShdw blurRad="38100" dist="19050" dir="2700000" algn="tl" rotWithShape="0">
                    <a:schemeClr val="dk1">
                      <a:alpha val="40000"/>
                    </a:schemeClr>
                  </a:outerShdw>
                </a:effectLst>
              </a:rPr>
              <a:t>ÖZEL EĞİTİM HİZMETLERİ</a:t>
            </a:r>
            <a:endParaRPr lang="tr-TR" sz="4000" b="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022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854200"/>
            <a:ext cx="5053723" cy="3146425"/>
          </a:xfrm>
        </p:spPr>
        <p:txBody>
          <a:bodyPr/>
          <a:lstStyle/>
          <a:p>
            <a:pPr marL="0" indent="0">
              <a:buNone/>
            </a:pPr>
            <a:r>
              <a:rPr lang="tr-TR" dirty="0"/>
              <a:t>Kas, iskelet ve sinir sistemindeki bozukluklar nedeniyle özel eğitim ve destek eğitim hizmetine ihtiyacı olan </a:t>
            </a:r>
            <a:r>
              <a:rPr lang="tr-TR" dirty="0" smtClean="0"/>
              <a:t>bireyi</a:t>
            </a:r>
            <a:r>
              <a:rPr lang="tr-TR" dirty="0"/>
              <a:t> </a:t>
            </a:r>
            <a:r>
              <a:rPr lang="tr-TR" dirty="0" smtClean="0"/>
              <a:t>ifade etmektedir.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r>
              <a:rPr lang="tr-TR" sz="3200" dirty="0" smtClean="0"/>
              <a:t>BEDENSEL YETERSİZLİK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105" y="1938337"/>
            <a:ext cx="4337512" cy="3062288"/>
          </a:xfrm>
          <a:prstGeom prst="rect">
            <a:avLst/>
          </a:prstGeom>
        </p:spPr>
      </p:pic>
    </p:spTree>
    <p:extLst>
      <p:ext uri="{BB962C8B-B14F-4D97-AF65-F5344CB8AC3E}">
        <p14:creationId xmlns:p14="http://schemas.microsoft.com/office/powerpoint/2010/main" val="216779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130338" cy="4351338"/>
          </a:xfrm>
        </p:spPr>
        <p:txBody>
          <a:bodyPr/>
          <a:lstStyle/>
          <a:p>
            <a:pPr marL="0" indent="0">
              <a:buNone/>
            </a:pPr>
            <a:r>
              <a:rPr lang="tr-TR" dirty="0"/>
              <a:t>Görme gücünün kısmen ya da tamamen kaybından dolayı özel eğitim ve destek eğitim hizmetine ihtiyacı olan </a:t>
            </a:r>
            <a:r>
              <a:rPr lang="tr-TR" dirty="0" smtClean="0"/>
              <a:t>bireyi ifade etmektedir.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GÖRME YETERSİZLİĞİ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1825625"/>
            <a:ext cx="4514642" cy="3841750"/>
          </a:xfrm>
          <a:prstGeom prst="rect">
            <a:avLst/>
          </a:prstGeom>
        </p:spPr>
      </p:pic>
    </p:spTree>
    <p:extLst>
      <p:ext uri="{BB962C8B-B14F-4D97-AF65-F5344CB8AC3E}">
        <p14:creationId xmlns:p14="http://schemas.microsoft.com/office/powerpoint/2010/main" val="111578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994862" cy="4351338"/>
          </a:xfrm>
        </p:spPr>
        <p:txBody>
          <a:bodyPr/>
          <a:lstStyle/>
          <a:p>
            <a:pPr marL="0" indent="0">
              <a:buNone/>
            </a:pPr>
            <a:r>
              <a:rPr lang="tr-TR" altLang="tr-TR" dirty="0"/>
              <a:t>Dili yazılı yada sözlü anlamak ve kullanabilmek için gerekli olan bilgi alma süreçlerinin birinde veya birkaçında ortaya çıkan ve dinleme, konuşma, okuma, yazma, heceleme,  dikkat yoğunlaştırma yada matematiksel işlemleri yapma güçlüğü nedeniyle özel eğitim ve destek eğitim hizmetine ihtiyacı olan </a:t>
            </a:r>
            <a:r>
              <a:rPr lang="tr-TR" altLang="tr-TR" dirty="0" smtClean="0"/>
              <a:t>birey olarak ifade edilmektedir.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ÖZEL ÖĞRENME GÜÇLÜĞÜ</a:t>
            </a:r>
            <a:endParaRPr lang="tr-TR" sz="32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3 İçerik Yer Tutucusu" descr="ogrenme-guclugu-nedi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833062" y="1825625"/>
            <a:ext cx="3958555" cy="4108450"/>
          </a:xfrm>
          <a:prstGeom prst="rect">
            <a:avLst/>
          </a:prstGeom>
        </p:spPr>
      </p:pic>
    </p:spTree>
    <p:extLst>
      <p:ext uri="{BB962C8B-B14F-4D97-AF65-F5344CB8AC3E}">
        <p14:creationId xmlns:p14="http://schemas.microsoft.com/office/powerpoint/2010/main" val="225497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873250"/>
            <a:ext cx="5371893" cy="4351338"/>
          </a:xfrm>
        </p:spPr>
        <p:txBody>
          <a:bodyPr/>
          <a:lstStyle/>
          <a:p>
            <a:r>
              <a:rPr lang="tr-TR" dirty="0"/>
              <a:t>Dil ve konuşmayla ilgili bozukluklar da birbirinden farklıdır. Bir kişi diğerlerini anlamakta, düşüncelerini paylaşmakta güçlük çekiyorsa bu </a:t>
            </a:r>
            <a:r>
              <a:rPr lang="tr-TR" dirty="0">
                <a:solidFill>
                  <a:srgbClr val="FF0000"/>
                </a:solidFill>
              </a:rPr>
              <a:t>dil bozukluğudur.</a:t>
            </a:r>
            <a:r>
              <a:rPr lang="tr-TR" dirty="0"/>
              <a:t> Eğer bir kişi konuşma sesleri düzgün veya akıcı telaffuz edemiyorsa, konuşması akıcı değilse ya da sesiyle problemi varsa bu </a:t>
            </a:r>
            <a:r>
              <a:rPr lang="tr-TR" dirty="0">
                <a:solidFill>
                  <a:srgbClr val="FF0000"/>
                </a:solidFill>
              </a:rPr>
              <a:t>konuşma bozukluğudur.</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DİL VE KONUŞMA GÜÇLÜĞÜ</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5" y="1873250"/>
            <a:ext cx="4019342" cy="4351338"/>
          </a:xfrm>
          <a:prstGeom prst="rect">
            <a:avLst/>
          </a:prstGeom>
        </p:spPr>
      </p:pic>
    </p:spTree>
    <p:extLst>
      <p:ext uri="{BB962C8B-B14F-4D97-AF65-F5344CB8AC3E}">
        <p14:creationId xmlns:p14="http://schemas.microsoft.com/office/powerpoint/2010/main" val="287547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825625"/>
            <a:ext cx="5619750" cy="4351338"/>
          </a:xfrm>
        </p:spPr>
        <p:txBody>
          <a:bodyPr/>
          <a:lstStyle/>
          <a:p>
            <a:pPr marL="0" indent="0">
              <a:buNone/>
            </a:pPr>
            <a:r>
              <a:rPr lang="tr-TR" dirty="0"/>
              <a:t>Dikkat Eksikliği Hiperaktivite Bozukluğu (DEHB), son derece önemli akademik, sosyal ve psikiyatrik sorunlara yol açabilen ve olumsuz etkileri yaşam boyu </a:t>
            </a:r>
            <a:r>
              <a:rPr lang="tr-TR" dirty="0" smtClean="0"/>
              <a:t>sürebilen </a:t>
            </a:r>
            <a:r>
              <a:rPr lang="tr-TR" dirty="0"/>
              <a:t>bir </a:t>
            </a:r>
            <a:r>
              <a:rPr lang="tr-TR" dirty="0" smtClean="0"/>
              <a:t>hastalıktır.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DİKKAT EKSİKLİĞİ VE HİPERAKTİVİTE</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132" y="1537493"/>
            <a:ext cx="3771485" cy="4517276"/>
          </a:xfrm>
          <a:prstGeom prst="rect">
            <a:avLst/>
          </a:prstGeom>
        </p:spPr>
      </p:pic>
    </p:spTree>
    <p:extLst>
      <p:ext uri="{BB962C8B-B14F-4D97-AF65-F5344CB8AC3E}">
        <p14:creationId xmlns:p14="http://schemas.microsoft.com/office/powerpoint/2010/main" val="271352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825625"/>
            <a:ext cx="4667909" cy="4351338"/>
          </a:xfrm>
        </p:spPr>
        <p:txBody>
          <a:bodyPr/>
          <a:lstStyle/>
          <a:p>
            <a:pPr marL="0" indent="0">
              <a:buNone/>
            </a:pPr>
            <a:r>
              <a:rPr lang="tr-TR" dirty="0"/>
              <a:t>Tıbbi tedavi ve rehabilitasyona rağmen </a:t>
            </a:r>
            <a:r>
              <a:rPr lang="tr-TR" b="1" dirty="0"/>
              <a:t>hastalığın</a:t>
            </a:r>
            <a:r>
              <a:rPr lang="tr-TR" dirty="0"/>
              <a:t>, sakatlığın veya herhangi bir özrün giderilememesi sonucunda rahatsızlığın süreklilik arz </a:t>
            </a:r>
            <a:r>
              <a:rPr lang="tr-TR" dirty="0" smtClean="0"/>
              <a:t>etmesi durumudur.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SÜREGELEN HASTALIK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825625"/>
            <a:ext cx="4533692" cy="4070350"/>
          </a:xfrm>
          <a:prstGeom prst="rect">
            <a:avLst/>
          </a:prstGeom>
        </p:spPr>
      </p:pic>
    </p:spTree>
    <p:extLst>
      <p:ext uri="{BB962C8B-B14F-4D97-AF65-F5344CB8AC3E}">
        <p14:creationId xmlns:p14="http://schemas.microsoft.com/office/powerpoint/2010/main" val="118696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7091" y="1724025"/>
            <a:ext cx="5273733" cy="4351338"/>
          </a:xfrm>
        </p:spPr>
        <p:txBody>
          <a:bodyPr/>
          <a:lstStyle/>
          <a:p>
            <a:pPr marL="0" indent="0">
              <a:buNone/>
            </a:pPr>
            <a:r>
              <a:rPr lang="tr-TR" dirty="0"/>
              <a:t>Yaşıtlarına göre daha hızlı öğrenen, yaratıcılık, sanat, liderliğe ilişkin kapasitede önde olan, özel akademik yeteneğe sahip, soyut fikirleri anlayabilen, ilgi alanlarında bağımsız hareket etmeyi seven ve yüksek düzeyde performans gösteren </a:t>
            </a:r>
            <a:r>
              <a:rPr lang="tr-TR" dirty="0" smtClean="0"/>
              <a:t>bireyi</a:t>
            </a:r>
            <a:r>
              <a:rPr lang="tr-TR" dirty="0"/>
              <a:t> </a:t>
            </a:r>
            <a:r>
              <a:rPr lang="tr-TR" dirty="0" smtClean="0"/>
              <a:t>ifade etmektedir.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ÖZEL YETENEKLİ BİREY</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9700" cy="108438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0" y="0"/>
            <a:ext cx="1409700" cy="1084385"/>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824" y="1724025"/>
            <a:ext cx="4181475" cy="3800475"/>
          </a:xfrm>
          <a:prstGeom prst="rect">
            <a:avLst/>
          </a:prstGeom>
        </p:spPr>
      </p:pic>
    </p:spTree>
    <p:extLst>
      <p:ext uri="{BB962C8B-B14F-4D97-AF65-F5344CB8AC3E}">
        <p14:creationId xmlns:p14="http://schemas.microsoft.com/office/powerpoint/2010/main" val="239261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4362450" cy="4351338"/>
          </a:xfrm>
        </p:spPr>
        <p:txBody>
          <a:bodyPr/>
          <a:lstStyle/>
          <a:p>
            <a:pPr marL="0" indent="0">
              <a:buNone/>
            </a:pPr>
            <a:r>
              <a:rPr lang="tr-TR" dirty="0" smtClean="0"/>
              <a:t>Bu tanılar ile bölümümüze başvuran bireyler ile ilgili eğitsel değerlendirme ve tanılama süreci başlar.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smtClean="0"/>
              <a:t>EĞİTSEL DEĞERLENDİRME VE TANILAMA</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756" y="1949450"/>
            <a:ext cx="4756861" cy="4013200"/>
          </a:xfrm>
          <a:prstGeom prst="rect">
            <a:avLst/>
          </a:prstGeom>
        </p:spPr>
      </p:pic>
    </p:spTree>
    <p:extLst>
      <p:ext uri="{BB962C8B-B14F-4D97-AF65-F5344CB8AC3E}">
        <p14:creationId xmlns:p14="http://schemas.microsoft.com/office/powerpoint/2010/main" val="141736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749425"/>
            <a:ext cx="4247943" cy="4351338"/>
          </a:xfrm>
        </p:spPr>
        <p:txBody>
          <a:bodyPr/>
          <a:lstStyle/>
          <a:p>
            <a:pPr marL="0" indent="0">
              <a:buNone/>
            </a:pPr>
            <a:r>
              <a:rPr lang="tr-TR" dirty="0" smtClean="0"/>
              <a:t>Süreç içerisinde bireylerin gelişim alanlarına, yaşına uygun ve tüm disiplin alanlarını içerecek uluslararası alanda geçerliliği olan testler kullanılır.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a:t>EĞİTSEL DEĞERLENDİRME VE </a:t>
            </a:r>
            <a:r>
              <a:rPr lang="tr-TR" sz="3200" dirty="0" smtClean="0"/>
              <a:t>TANILAMA</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backgroundRemoval t="2184" b="99844" l="10000" r="90000"/>
                    </a14:imgEffect>
                  </a14:imgLayer>
                </a14:imgProps>
              </a:ext>
              <a:ext uri="{28A0092B-C50C-407E-A947-70E740481C1C}">
                <a14:useLocalDpi xmlns:a14="http://schemas.microsoft.com/office/drawing/2010/main" val="0"/>
              </a:ext>
            </a:extLst>
          </a:blip>
          <a:stretch>
            <a:fillRect/>
          </a:stretch>
        </p:blipFill>
        <p:spPr>
          <a:xfrm>
            <a:off x="6705600" y="1839788"/>
            <a:ext cx="4086017" cy="3848224"/>
          </a:xfrm>
          <a:prstGeom prst="rect">
            <a:avLst/>
          </a:prstGeom>
        </p:spPr>
      </p:pic>
    </p:spTree>
    <p:extLst>
      <p:ext uri="{BB962C8B-B14F-4D97-AF65-F5344CB8AC3E}">
        <p14:creationId xmlns:p14="http://schemas.microsoft.com/office/powerpoint/2010/main" val="333918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758950"/>
            <a:ext cx="4953000" cy="4351338"/>
          </a:xfrm>
        </p:spPr>
        <p:txBody>
          <a:bodyPr/>
          <a:lstStyle/>
          <a:p>
            <a:pPr marL="0" indent="0">
              <a:buNone/>
            </a:pPr>
            <a:r>
              <a:rPr lang="tr-TR" dirty="0" smtClean="0"/>
              <a:t>Tanılama sonucunda en az kısıtlayıcı ortam ilkesi ve öğrenci yararı göz önünde bulundurularak yönlendirmeleri yapılmaktadır.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a:t>EĞİTSEL DEĞERLENDİRME VE </a:t>
            </a:r>
            <a:r>
              <a:rPr lang="tr-TR" sz="3200" dirty="0" smtClean="0"/>
              <a:t>TANILAMA</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BEBA8EAE-BF5A-486C-A8C5-ECC9F3942E4B}">
                <a14:imgProps xmlns:a14="http://schemas.microsoft.com/office/drawing/2010/main">
                  <a14:imgLayer r:embed="rId5">
                    <a14:imgEffect>
                      <a14:backgroundRemoval t="1663" b="99406" l="9874" r="100000"/>
                    </a14:imgEffect>
                  </a14:imgLayer>
                </a14:imgProps>
              </a:ext>
              <a:ext uri="{28A0092B-C50C-407E-A947-70E740481C1C}">
                <a14:useLocalDpi xmlns:a14="http://schemas.microsoft.com/office/drawing/2010/main" val="0"/>
              </a:ext>
            </a:extLst>
          </a:blip>
          <a:stretch>
            <a:fillRect/>
          </a:stretch>
        </p:blipFill>
        <p:spPr>
          <a:xfrm>
            <a:off x="6543675" y="1607581"/>
            <a:ext cx="4743450" cy="4305301"/>
          </a:xfrm>
          <a:prstGeom prst="rect">
            <a:avLst/>
          </a:prstGeom>
        </p:spPr>
      </p:pic>
      <p:sp>
        <p:nvSpPr>
          <p:cNvPr id="8" name="Metin kutusu 7"/>
          <p:cNvSpPr txBox="1"/>
          <p:nvPr/>
        </p:nvSpPr>
        <p:spPr>
          <a:xfrm>
            <a:off x="9010650" y="2122423"/>
            <a:ext cx="1533525" cy="369332"/>
          </a:xfrm>
          <a:prstGeom prst="rect">
            <a:avLst/>
          </a:prstGeom>
          <a:noFill/>
        </p:spPr>
        <p:txBody>
          <a:bodyPr wrap="square" rtlCol="0">
            <a:spAutoFit/>
          </a:bodyPr>
          <a:lstStyle/>
          <a:p>
            <a:r>
              <a:rPr lang="tr-TR" dirty="0" smtClean="0">
                <a:solidFill>
                  <a:schemeClr val="bg1"/>
                </a:solidFill>
              </a:rPr>
              <a:t>Bütünleştirme</a:t>
            </a:r>
            <a:endParaRPr lang="tr-TR" dirty="0">
              <a:solidFill>
                <a:schemeClr val="bg1"/>
              </a:solidFill>
            </a:endParaRPr>
          </a:p>
        </p:txBody>
      </p:sp>
      <p:sp>
        <p:nvSpPr>
          <p:cNvPr id="9" name="Metin kutusu 8"/>
          <p:cNvSpPr txBox="1"/>
          <p:nvPr/>
        </p:nvSpPr>
        <p:spPr>
          <a:xfrm>
            <a:off x="8267493" y="3331054"/>
            <a:ext cx="3209925" cy="369332"/>
          </a:xfrm>
          <a:prstGeom prst="rect">
            <a:avLst/>
          </a:prstGeom>
          <a:noFill/>
        </p:spPr>
        <p:txBody>
          <a:bodyPr wrap="square" rtlCol="0">
            <a:spAutoFit/>
          </a:bodyPr>
          <a:lstStyle/>
          <a:p>
            <a:r>
              <a:rPr lang="tr-TR" dirty="0" smtClean="0">
                <a:solidFill>
                  <a:schemeClr val="bg1"/>
                </a:solidFill>
              </a:rPr>
              <a:t>En Az Kısıtlayıcı Ortam</a:t>
            </a:r>
            <a:endParaRPr lang="tr-TR" dirty="0">
              <a:solidFill>
                <a:schemeClr val="bg1"/>
              </a:solidFill>
            </a:endParaRPr>
          </a:p>
        </p:txBody>
      </p:sp>
      <p:sp>
        <p:nvSpPr>
          <p:cNvPr id="10" name="Metin kutusu 9"/>
          <p:cNvSpPr txBox="1"/>
          <p:nvPr/>
        </p:nvSpPr>
        <p:spPr>
          <a:xfrm rot="20413136">
            <a:off x="8863100" y="4110014"/>
            <a:ext cx="1533525" cy="369332"/>
          </a:xfrm>
          <a:prstGeom prst="rect">
            <a:avLst/>
          </a:prstGeom>
          <a:noFill/>
        </p:spPr>
        <p:txBody>
          <a:bodyPr wrap="square" rtlCol="0">
            <a:spAutoFit/>
          </a:bodyPr>
          <a:lstStyle/>
          <a:p>
            <a:r>
              <a:rPr lang="tr-TR" dirty="0" smtClean="0">
                <a:solidFill>
                  <a:schemeClr val="bg1"/>
                </a:solidFill>
              </a:rPr>
              <a:t>Kaynaştırma</a:t>
            </a:r>
            <a:endParaRPr lang="tr-TR" dirty="0">
              <a:solidFill>
                <a:schemeClr val="bg1"/>
              </a:solidFill>
            </a:endParaRPr>
          </a:p>
        </p:txBody>
      </p:sp>
      <p:sp>
        <p:nvSpPr>
          <p:cNvPr id="11" name="Metin kutusu 10"/>
          <p:cNvSpPr txBox="1"/>
          <p:nvPr/>
        </p:nvSpPr>
        <p:spPr>
          <a:xfrm rot="21010715">
            <a:off x="8867671" y="4852438"/>
            <a:ext cx="1533525" cy="369332"/>
          </a:xfrm>
          <a:prstGeom prst="rect">
            <a:avLst/>
          </a:prstGeom>
          <a:noFill/>
        </p:spPr>
        <p:txBody>
          <a:bodyPr wrap="square" rtlCol="0">
            <a:spAutoFit/>
          </a:bodyPr>
          <a:lstStyle/>
          <a:p>
            <a:r>
              <a:rPr lang="tr-TR" dirty="0" smtClean="0">
                <a:solidFill>
                  <a:schemeClr val="bg1"/>
                </a:solidFill>
              </a:rPr>
              <a:t>Akran İşbirliği</a:t>
            </a:r>
            <a:endParaRPr lang="tr-TR" dirty="0">
              <a:solidFill>
                <a:schemeClr val="bg1"/>
              </a:solidFill>
            </a:endParaRPr>
          </a:p>
        </p:txBody>
      </p:sp>
    </p:spTree>
    <p:extLst>
      <p:ext uri="{BB962C8B-B14F-4D97-AF65-F5344CB8AC3E}">
        <p14:creationId xmlns:p14="http://schemas.microsoft.com/office/powerpoint/2010/main" val="310840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HATAY REHBERLİK VE ARAŞTIRMA MERKEZİ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graphicFrame>
        <p:nvGraphicFramePr>
          <p:cNvPr id="7" name="Diyagram 6"/>
          <p:cNvGraphicFramePr/>
          <p:nvPr>
            <p:extLst>
              <p:ext uri="{D42A27DB-BD31-4B8C-83A1-F6EECF244321}">
                <p14:modId xmlns:p14="http://schemas.microsoft.com/office/powerpoint/2010/main" val="51521280"/>
              </p:ext>
            </p:extLst>
          </p:nvPr>
        </p:nvGraphicFramePr>
        <p:xfrm>
          <a:off x="1596044" y="1080654"/>
          <a:ext cx="8355216" cy="527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57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1" y="1792374"/>
            <a:ext cx="9391235" cy="4351338"/>
          </a:xfrm>
        </p:spPr>
        <p:txBody>
          <a:bodyPr>
            <a:normAutofit/>
          </a:bodyPr>
          <a:lstStyle/>
          <a:p>
            <a:pPr marL="0" indent="0">
              <a:lnSpc>
                <a:spcPct val="150000"/>
              </a:lnSpc>
              <a:buNone/>
            </a:pPr>
            <a:r>
              <a:rPr lang="tr-TR" dirty="0"/>
              <a:t>Yapılan değerlendirmeler sonucunda bireyin gelişim düzeyine göre uygun okula yönlendirmesi yapılır. </a:t>
            </a:r>
          </a:p>
          <a:p>
            <a:pPr marL="0" indent="0">
              <a:lnSpc>
                <a:spcPct val="150000"/>
              </a:lnSpc>
              <a:buNone/>
            </a:pPr>
            <a:r>
              <a:rPr lang="tr-TR" dirty="0"/>
              <a:t>Bireyin gelişim alanları ile ilgili desteğe ihtiyacı olduğu durumlarda bireyin destek eğitim hizmetlerinden yararlanacağı süre belirlenip bu süreye göre eğitim planı hazırlanır. </a:t>
            </a:r>
          </a:p>
          <a:p>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a:t>EĞİTSEL DEĞERLENDİRME VE </a:t>
            </a:r>
            <a:r>
              <a:rPr lang="tr-TR" sz="3200" dirty="0" smtClean="0"/>
              <a:t>TANILAMA</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Tree>
    <p:extLst>
      <p:ext uri="{BB962C8B-B14F-4D97-AF65-F5344CB8AC3E}">
        <p14:creationId xmlns:p14="http://schemas.microsoft.com/office/powerpoint/2010/main" val="295591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721263173"/>
              </p:ext>
            </p:extLst>
          </p:nvPr>
        </p:nvGraphicFramePr>
        <p:xfrm>
          <a:off x="1400382" y="1511300"/>
          <a:ext cx="9391235"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a:p>
            <a:pPr algn="ctr"/>
            <a:r>
              <a:rPr lang="tr-TR" sz="3200" dirty="0"/>
              <a:t>EĞİTSEL DEĞERLENDİRME VE </a:t>
            </a:r>
            <a:r>
              <a:rPr lang="tr-TR" sz="3200" dirty="0" smtClean="0"/>
              <a:t>TANILAMA</a:t>
            </a:r>
            <a:endParaRPr lang="tr-TR" sz="3200" dirty="0"/>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sp>
        <p:nvSpPr>
          <p:cNvPr id="8" name="Dikdörtgen 7"/>
          <p:cNvSpPr/>
          <p:nvPr/>
        </p:nvSpPr>
        <p:spPr>
          <a:xfrm>
            <a:off x="1943100" y="5410885"/>
            <a:ext cx="6096000" cy="646331"/>
          </a:xfrm>
          <a:prstGeom prst="rect">
            <a:avLst/>
          </a:prstGeom>
        </p:spPr>
        <p:txBody>
          <a:bodyPr>
            <a:spAutoFit/>
          </a:bodyPr>
          <a:lstStyle/>
          <a:p>
            <a:pPr lvl="0"/>
            <a:r>
              <a:rPr lang="tr-TR" dirty="0" smtClean="0"/>
              <a:t>Bu programlar </a:t>
            </a:r>
            <a:r>
              <a:rPr lang="tr-TR" dirty="0"/>
              <a:t>ve bireylerin okullaşması koruma programları altında sağlanır.</a:t>
            </a:r>
            <a:endParaRPr lang="tr-TR" dirty="0"/>
          </a:p>
        </p:txBody>
      </p:sp>
    </p:spTree>
    <p:extLst>
      <p:ext uri="{BB962C8B-B14F-4D97-AF65-F5344CB8AC3E}">
        <p14:creationId xmlns:p14="http://schemas.microsoft.com/office/powerpoint/2010/main" val="339566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279" y="4253467"/>
            <a:ext cx="5392103" cy="1956980"/>
          </a:xfrm>
        </p:spPr>
        <p:txBody>
          <a:bodyPr>
            <a:normAutofit/>
          </a:bodyPr>
          <a:lstStyle/>
          <a:p>
            <a:pPr marL="0" indent="0">
              <a:buNone/>
            </a:pPr>
            <a:endParaRPr lang="tr-TR" sz="1400" dirty="0"/>
          </a:p>
          <a:p>
            <a:pPr marL="0" indent="0">
              <a:buNone/>
            </a:pPr>
            <a:r>
              <a:rPr lang="tr-TR" b="1" dirty="0" smtClean="0"/>
              <a:t>TEŞEKKÜRLER</a:t>
            </a:r>
          </a:p>
          <a:p>
            <a:pPr marL="0" indent="0">
              <a:buNone/>
            </a:pPr>
            <a:r>
              <a:rPr lang="tr-TR" b="1" dirty="0" smtClean="0"/>
              <a:t>ÖZER </a:t>
            </a:r>
            <a:r>
              <a:rPr lang="tr-TR" b="1" dirty="0"/>
              <a:t>ÖZAL </a:t>
            </a:r>
            <a:r>
              <a:rPr lang="tr-TR" b="1" dirty="0" smtClean="0"/>
              <a:t>ÖZDEMİR</a:t>
            </a:r>
            <a:endParaRPr lang="tr-TR" b="1" dirty="0" smtClean="0"/>
          </a:p>
          <a:p>
            <a:pPr marL="0" indent="0">
              <a:buNone/>
            </a:pPr>
            <a:r>
              <a:rPr lang="tr-TR" b="1" dirty="0" smtClean="0"/>
              <a:t>ÖZEL EĞİTİM BÖLÜM BAŞKANI </a:t>
            </a:r>
          </a:p>
        </p:txBody>
      </p:sp>
      <p:sp>
        <p:nvSpPr>
          <p:cNvPr id="4" name="Metin kutusu 3"/>
          <p:cNvSpPr txBox="1"/>
          <p:nvPr/>
        </p:nvSpPr>
        <p:spPr>
          <a:xfrm>
            <a:off x="0" y="0"/>
            <a:ext cx="1219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a:t>
            </a:r>
            <a:r>
              <a:rPr lang="tr-TR" sz="3200" dirty="0" smtClean="0"/>
              <a:t>HİZMETLERİ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382" y="1338491"/>
            <a:ext cx="5850433" cy="4500334"/>
          </a:xfrm>
          <a:prstGeom prst="rect">
            <a:avLst/>
          </a:prstGeom>
        </p:spPr>
      </p:pic>
    </p:spTree>
    <p:extLst>
      <p:ext uri="{BB962C8B-B14F-4D97-AF65-F5344CB8AC3E}">
        <p14:creationId xmlns:p14="http://schemas.microsoft.com/office/powerpoint/2010/main" val="379977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724525" cy="4351338"/>
          </a:xfrm>
        </p:spPr>
        <p:txBody>
          <a:bodyPr>
            <a:normAutofit lnSpcReduction="10000"/>
          </a:bodyPr>
          <a:lstStyle/>
          <a:p>
            <a:pPr marL="0" indent="0">
              <a:lnSpc>
                <a:spcPct val="100000"/>
              </a:lnSpc>
              <a:buNone/>
            </a:pPr>
            <a:r>
              <a:rPr lang="tr-TR" sz="3200" dirty="0"/>
              <a:t>Rehberlik ve Araştırma Merkezine başvuran bireylerin devletin sağlayacağı özel eğitim hizmetlerinden yararlanması, uygun eğitim ortamlarına yerleştirilmesi, ve eğitsel değerlendirmelerinin yapılması bağlamında oluşturulmuş bir bölümdür.</a:t>
            </a:r>
          </a:p>
          <a:p>
            <a:pPr marL="0" indent="0">
              <a:buNone/>
            </a:pP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smtClean="0"/>
              <a:t>ÖZEL EĞİTİM HİZMETLERİ</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7550" y="1825625"/>
            <a:ext cx="5124450" cy="4090194"/>
          </a:xfrm>
          <a:prstGeom prst="rect">
            <a:avLst/>
          </a:prstGeom>
        </p:spPr>
      </p:pic>
    </p:spTree>
    <p:extLst>
      <p:ext uri="{BB962C8B-B14F-4D97-AF65-F5344CB8AC3E}">
        <p14:creationId xmlns:p14="http://schemas.microsoft.com/office/powerpoint/2010/main" val="119634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2775" y="0"/>
            <a:ext cx="1419225" cy="1091712"/>
          </a:xfrm>
          <a:prstGeom prst="rect">
            <a:avLst/>
          </a:prstGeom>
        </p:spPr>
      </p:pic>
      <p:sp>
        <p:nvSpPr>
          <p:cNvPr id="10" name="İçerik Yer Tutucusu 9"/>
          <p:cNvSpPr>
            <a:spLocks noGrp="1"/>
          </p:cNvSpPr>
          <p:nvPr>
            <p:ph idx="1"/>
          </p:nvPr>
        </p:nvSpPr>
        <p:spPr>
          <a:xfrm>
            <a:off x="1083195" y="2032098"/>
            <a:ext cx="4743451" cy="4351338"/>
          </a:xfrm>
        </p:spPr>
        <p:txBody>
          <a:bodyPr/>
          <a:lstStyle/>
          <a:p>
            <a:pPr marL="0" indent="0">
              <a:buNone/>
            </a:pPr>
            <a:r>
              <a:rPr lang="tr-TR" sz="3200" dirty="0"/>
              <a:t>Rehberlik ve Araştırma Merkezi Özel Eğitim </a:t>
            </a:r>
            <a:r>
              <a:rPr lang="tr-TR" sz="3200" dirty="0" smtClean="0"/>
              <a:t>Bölümüne </a:t>
            </a:r>
          </a:p>
          <a:p>
            <a:pPr marL="0" indent="0">
              <a:buNone/>
            </a:pPr>
            <a:r>
              <a:rPr lang="tr-TR" sz="3200" dirty="0" smtClean="0"/>
              <a:t>Kimler </a:t>
            </a:r>
            <a:r>
              <a:rPr lang="tr-TR" sz="3200" dirty="0"/>
              <a:t>Başvurabilir?</a:t>
            </a:r>
          </a:p>
          <a:p>
            <a:pPr marL="0" indent="0">
              <a:buNone/>
            </a:pPr>
            <a:endParaRPr lang="tr-TR" dirty="0"/>
          </a:p>
        </p:txBody>
      </p:sp>
      <p:pic>
        <p:nvPicPr>
          <p:cNvPr id="11" name="Resim 10"/>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4785" l="9962" r="93870">
                        <a14:foregroundMark x1="30396" y1="51971" x2="30396" y2="51971"/>
                        <a14:foregroundMark x1="30396" y1="59187" x2="30396" y2="59187"/>
                        <a14:foregroundMark x1="30077" y1="68344" x2="30077" y2="68344"/>
                        <a14:foregroundMark x1="89336" y1="69315" x2="89336" y2="69315"/>
                        <a14:foregroundMark x1="81737" y1="72226" x2="81737" y2="72226"/>
                        <a14:foregroundMark x1="79438" y1="65858" x2="79438" y2="65858"/>
                        <a14:foregroundMark x1="40166" y1="77380" x2="40166" y2="77380"/>
                        <a14:foregroundMark x1="34610" y1="79988" x2="34610" y2="79988"/>
                        <a14:backgroundMark x1="27011" y1="40146" x2="27011" y2="40146"/>
                        <a14:backgroundMark x1="26884" y1="40024" x2="26884" y2="40024"/>
                        <a14:backgroundMark x1="26884" y1="40024" x2="26884" y2="40024"/>
                        <a14:backgroundMark x1="27586" y1="39175" x2="27586" y2="39175"/>
                        <a14:backgroundMark x1="28480" y1="39175" x2="28480" y2="39175"/>
                        <a14:backgroundMark x1="32886" y1="40024" x2="32886" y2="40024"/>
                        <a14:backgroundMark x1="33780" y1="40024" x2="33780" y2="40024"/>
                        <a14:backgroundMark x1="35632" y1="40024" x2="35632" y2="40024"/>
                        <a14:backgroundMark x1="35951" y1="40024" x2="35951" y2="40024"/>
                        <a14:backgroundMark x1="39591" y1="39721" x2="39591" y2="39721"/>
                        <a14:backgroundMark x1="40358" y1="39721" x2="41060" y2="39721"/>
                        <a14:backgroundMark x1="44764" y1="39721" x2="44764" y2="39721"/>
                        <a14:backgroundMark x1="44891" y1="39721" x2="44891" y2="39721"/>
                        <a14:backgroundMark x1="45147" y1="39721" x2="45147" y2="39721"/>
                        <a14:backgroundMark x1="45594" y1="40024" x2="45594" y2="40024"/>
                        <a14:backgroundMark x1="45785" y1="40024" x2="45785" y2="40024"/>
                        <a14:backgroundMark x1="45913" y1="40146" x2="45913" y2="40146"/>
                        <a14:backgroundMark x1="46616" y1="40146" x2="46616" y2="40146"/>
                        <a14:backgroundMark x1="46616" y1="40146" x2="46616" y2="40146"/>
                        <a14:backgroundMark x1="47382" y1="39721" x2="47382" y2="39721"/>
                        <a14:backgroundMark x1="47637" y1="39721" x2="47637" y2="39721"/>
                        <a14:backgroundMark x1="48276" y1="39297" x2="48276" y2="39297"/>
                        <a14:backgroundMark x1="48276" y1="39297" x2="48276" y2="39297"/>
                        <a14:backgroundMark x1="46488" y1="39721" x2="46488" y2="39721"/>
                        <a14:backgroundMark x1="45019" y1="39721" x2="45019" y2="39721"/>
                        <a14:backgroundMark x1="41954" y1="38751" x2="41954" y2="38751"/>
                        <a14:backgroundMark x1="42976" y1="39054" x2="42976" y2="39054"/>
                        <a14:backgroundMark x1="42656" y1="39418" x2="42656" y2="39418"/>
                        <a14:backgroundMark x1="41954" y1="39721" x2="41954" y2="39721"/>
                        <a14:backgroundMark x1="38314" y1="40267" x2="38314" y2="40267"/>
                        <a14:backgroundMark x1="34227" y1="39297" x2="34227" y2="39297"/>
                        <a14:backgroundMark x1="34227" y1="39297" x2="34227" y2="39297"/>
                        <a14:backgroundMark x1="31992" y1="39054" x2="31545" y2="39054"/>
                        <a14:backgroundMark x1="31545" y1="39054" x2="31545" y2="39054"/>
                        <a14:backgroundMark x1="29949" y1="39054" x2="29949" y2="39054"/>
                        <a14:backgroundMark x1="29502" y1="39054" x2="29502" y2="39054"/>
                        <a14:backgroundMark x1="28672" y1="39842" x2="28225" y2="40267"/>
                        <a14:backgroundMark x1="28033" y1="40388" x2="28033" y2="40388"/>
                        <a14:backgroundMark x1="25862" y1="40388" x2="23499" y2="40388"/>
                        <a14:backgroundMark x1="23052" y1="40024" x2="23052" y2="40024"/>
                        <a14:backgroundMark x1="24393" y1="39297" x2="24968" y2="39175"/>
                        <a14:backgroundMark x1="25287" y1="39175" x2="25287" y2="39175"/>
                        <a14:backgroundMark x1="25415" y1="39175" x2="25415" y2="39175"/>
                      </a14:backgroundRemoval>
                    </a14:imgEffect>
                  </a14:imgLayer>
                </a14:imgProps>
              </a:ext>
              <a:ext uri="{28A0092B-C50C-407E-A947-70E740481C1C}">
                <a14:useLocalDpi xmlns:a14="http://schemas.microsoft.com/office/drawing/2010/main" val="0"/>
              </a:ext>
            </a:extLst>
          </a:blip>
          <a:stretch>
            <a:fillRect/>
          </a:stretch>
        </p:blipFill>
        <p:spPr>
          <a:xfrm flipH="1">
            <a:off x="6788671" y="1928116"/>
            <a:ext cx="4479404" cy="4244084"/>
          </a:xfrm>
          <a:prstGeom prst="rect">
            <a:avLst/>
          </a:prstGeom>
        </p:spPr>
      </p:pic>
      <p:sp>
        <p:nvSpPr>
          <p:cNvPr id="12" name="Metin kutusu 11"/>
          <p:cNvSpPr txBox="1"/>
          <p:nvPr/>
        </p:nvSpPr>
        <p:spPr>
          <a:xfrm>
            <a:off x="8162925" y="3253879"/>
            <a:ext cx="2143125" cy="461665"/>
          </a:xfrm>
          <a:prstGeom prst="rect">
            <a:avLst/>
          </a:prstGeom>
          <a:noFill/>
        </p:spPr>
        <p:txBody>
          <a:bodyPr wrap="square" rtlCol="0">
            <a:spAutoFit/>
          </a:bodyPr>
          <a:lstStyle/>
          <a:p>
            <a:r>
              <a:rPr lang="tr-TR" sz="2400" b="1" dirty="0" smtClean="0">
                <a:latin typeface="Bradley Hand ITC" panose="03070402050302030203" pitchFamily="66" charset="0"/>
                <a:cs typeface="Calibri" panose="020F0502020204030204" pitchFamily="34" charset="0"/>
              </a:rPr>
              <a:t>BAŞVURU</a:t>
            </a:r>
            <a:endParaRPr lang="tr-TR" sz="2400" b="1" dirty="0">
              <a:latin typeface="Bradley Hand ITC" panose="03070402050302030203" pitchFamily="66" charset="0"/>
              <a:cs typeface="Calibri" panose="020F0502020204030204" pitchFamily="34" charset="0"/>
            </a:endParaRPr>
          </a:p>
        </p:txBody>
      </p:sp>
    </p:spTree>
    <p:extLst>
      <p:ext uri="{BB962C8B-B14F-4D97-AF65-F5344CB8AC3E}">
        <p14:creationId xmlns:p14="http://schemas.microsoft.com/office/powerpoint/2010/main" val="401919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382" y="1749425"/>
            <a:ext cx="5181393" cy="4351338"/>
          </a:xfrm>
        </p:spPr>
        <p:txBody>
          <a:bodyPr/>
          <a:lstStyle/>
          <a:p>
            <a:pPr marL="0" indent="0">
              <a:buNone/>
            </a:pPr>
            <a:r>
              <a:rPr lang="tr-TR" dirty="0" smtClean="0"/>
              <a:t>Rehberlik ve Araştırma Merkezi Özel Eğitim Bölümüne özel gereksinimli bireyler başvurabilir. </a:t>
            </a:r>
            <a:r>
              <a:rPr lang="tr-TR" dirty="0" smtClean="0">
                <a:solidFill>
                  <a:srgbClr val="FF0000"/>
                </a:solidFill>
              </a:rPr>
              <a:t>Özel Gereksinimli Birey; Bireysel ve gelişim özellikleri ile eğitim yeterlilikleri açısından akranlarından anlamlı düzeyde farklılık gösteren bireyi ifade eder.</a:t>
            </a:r>
            <a:endParaRPr lang="tr-TR" dirty="0">
              <a:solidFill>
                <a:srgbClr val="FF0000"/>
              </a:solidFill>
            </a:endParaRP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775" y="1831467"/>
            <a:ext cx="5184648" cy="4083558"/>
          </a:xfrm>
          <a:prstGeom prst="rect">
            <a:avLst/>
          </a:prstGeom>
        </p:spPr>
      </p:pic>
    </p:spTree>
    <p:extLst>
      <p:ext uri="{BB962C8B-B14F-4D97-AF65-F5344CB8AC3E}">
        <p14:creationId xmlns:p14="http://schemas.microsoft.com/office/powerpoint/2010/main" val="202833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19225" cy="109171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graphicFrame>
        <p:nvGraphicFramePr>
          <p:cNvPr id="9" name="Diyagram 8"/>
          <p:cNvGraphicFramePr/>
          <p:nvPr>
            <p:extLst>
              <p:ext uri="{D42A27DB-BD31-4B8C-83A1-F6EECF244321}">
                <p14:modId xmlns:p14="http://schemas.microsoft.com/office/powerpoint/2010/main" val="1028965692"/>
              </p:ext>
            </p:extLst>
          </p:nvPr>
        </p:nvGraphicFramePr>
        <p:xfrm>
          <a:off x="1419224" y="1390650"/>
          <a:ext cx="5867400" cy="4781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Resim 11"/>
          <p:cNvPicPr>
            <a:picLocks noChangeAspect="1"/>
          </p:cNvPicPr>
          <p:nvPr/>
        </p:nvPicPr>
        <p:blipFill rotWithShape="1">
          <a:blip r:embed="rId9">
            <a:extLst>
              <a:ext uri="{28A0092B-C50C-407E-A947-70E740481C1C}">
                <a14:useLocalDpi xmlns:a14="http://schemas.microsoft.com/office/drawing/2010/main" val="0"/>
              </a:ext>
            </a:extLst>
          </a:blip>
          <a:srcRect b="20453"/>
          <a:stretch/>
        </p:blipFill>
        <p:spPr>
          <a:xfrm>
            <a:off x="7796108" y="1390651"/>
            <a:ext cx="3938692" cy="440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71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8748" y="1725871"/>
            <a:ext cx="4972052" cy="4351338"/>
          </a:xfrm>
        </p:spPr>
        <p:txBody>
          <a:bodyPr/>
          <a:lstStyle/>
          <a:p>
            <a:pPr marL="0" indent="0">
              <a:buNone/>
            </a:pPr>
            <a:r>
              <a:rPr lang="tr-TR" dirty="0" smtClean="0"/>
              <a:t>AAMR(Amerikan Zeka Geriliği Birliği) tanımında;</a:t>
            </a:r>
          </a:p>
          <a:p>
            <a:pPr marL="0" indent="0">
              <a:buNone/>
            </a:pPr>
            <a:r>
              <a:rPr lang="tr-TR" dirty="0" smtClean="0"/>
              <a:t>Zihinsel </a:t>
            </a:r>
            <a:r>
              <a:rPr lang="tr-TR" dirty="0" smtClean="0">
                <a:solidFill>
                  <a:srgbClr val="FF0000"/>
                </a:solidFill>
              </a:rPr>
              <a:t>İşlevlerde bulunma</a:t>
            </a:r>
            <a:r>
              <a:rPr lang="tr-TR" dirty="0" smtClean="0"/>
              <a:t> ve kavramsal, </a:t>
            </a:r>
            <a:r>
              <a:rPr lang="tr-TR" dirty="0" smtClean="0">
                <a:solidFill>
                  <a:srgbClr val="FF0000"/>
                </a:solidFill>
              </a:rPr>
              <a:t>sosyal ve pratik uyumsal becerilerde kendini gösteren uyumsal davranışların </a:t>
            </a:r>
            <a:r>
              <a:rPr lang="tr-TR" dirty="0" smtClean="0"/>
              <a:t>her ikisinde anlamlı sınırlılıklar olarak karakterize edilen bir yetersizliktir.</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r>
              <a:rPr lang="tr-TR" sz="3200" dirty="0" smtClean="0"/>
              <a:t>ZİHİNSEL YETERSİZLİK</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20"/>
            <a:ext cx="1457115" cy="112085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51" y="-1"/>
            <a:ext cx="1428750" cy="109903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101" y="1725871"/>
            <a:ext cx="3867150" cy="4333875"/>
          </a:xfrm>
          <a:prstGeom prst="rect">
            <a:avLst/>
          </a:prstGeom>
        </p:spPr>
      </p:pic>
    </p:spTree>
    <p:extLst>
      <p:ext uri="{BB962C8B-B14F-4D97-AF65-F5344CB8AC3E}">
        <p14:creationId xmlns:p14="http://schemas.microsoft.com/office/powerpoint/2010/main" val="252545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829300" cy="4351338"/>
          </a:xfrm>
        </p:spPr>
        <p:txBody>
          <a:bodyPr/>
          <a:lstStyle/>
          <a:p>
            <a:pPr marL="0" indent="0">
              <a:buNone/>
            </a:pPr>
            <a:r>
              <a:rPr lang="tr-TR" dirty="0"/>
              <a:t>Otizm spektrum bozukluğu (OSB) toplumsal iletişim ve etkileşimde güçlükler ile sınırlı, yineleyici davranış örüntülerinden oluşan nörogelişimsel bir bozukluktur. </a:t>
            </a:r>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r>
              <a:rPr lang="tr-TR" sz="3200" dirty="0" smtClean="0"/>
              <a:t>OTİZM SPEKTRUM BOZUKLUĞU</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18252" cy="6294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748" y="0"/>
            <a:ext cx="818252" cy="629425"/>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00" y="1825625"/>
            <a:ext cx="4706248" cy="3594100"/>
          </a:xfrm>
          <a:prstGeom prst="rect">
            <a:avLst/>
          </a:prstGeom>
        </p:spPr>
      </p:pic>
    </p:spTree>
    <p:extLst>
      <p:ext uri="{BB962C8B-B14F-4D97-AF65-F5344CB8AC3E}">
        <p14:creationId xmlns:p14="http://schemas.microsoft.com/office/powerpoint/2010/main" val="344270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4315691" cy="4351338"/>
          </a:xfrm>
        </p:spPr>
        <p:txBody>
          <a:bodyPr/>
          <a:lstStyle/>
          <a:p>
            <a:pPr marL="0" indent="0">
              <a:buNone/>
            </a:pPr>
            <a:r>
              <a:rPr lang="tr-TR" dirty="0"/>
              <a:t>İşitme duyarlılığının kısmen veya tamamen kaybından dolayı özel eğitim ve destek eğitim hizmetine ihtiyacı olan </a:t>
            </a:r>
            <a:r>
              <a:rPr lang="tr-TR" dirty="0" smtClean="0"/>
              <a:t>bireylerin sahip olduğu yetersizliktir. </a:t>
            </a:r>
            <a:endParaRPr lang="tr-TR" dirty="0"/>
          </a:p>
        </p:txBody>
      </p:sp>
      <p:sp>
        <p:nvSpPr>
          <p:cNvPr id="4" name="Metin kutusu 3"/>
          <p:cNvSpPr txBox="1"/>
          <p:nvPr/>
        </p:nvSpPr>
        <p:spPr>
          <a:xfrm>
            <a:off x="0" y="0"/>
            <a:ext cx="12192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200" dirty="0"/>
              <a:t>ÖZEL EĞİTİM HİZMETLERİ</a:t>
            </a:r>
          </a:p>
          <a:p>
            <a:pPr algn="ctr"/>
            <a:r>
              <a:rPr lang="tr-TR" sz="3200" dirty="0" smtClean="0"/>
              <a:t>İŞİTME YETERSİZLİĞİ</a:t>
            </a:r>
            <a:endParaRPr lang="tr-TR" sz="32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400383" cy="107721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1617" y="0"/>
            <a:ext cx="1400383" cy="107721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367" y="1635125"/>
            <a:ext cx="4286250" cy="4351338"/>
          </a:xfrm>
          <a:prstGeom prst="rect">
            <a:avLst/>
          </a:prstGeom>
        </p:spPr>
      </p:pic>
    </p:spTree>
    <p:extLst>
      <p:ext uri="{BB962C8B-B14F-4D97-AF65-F5344CB8AC3E}">
        <p14:creationId xmlns:p14="http://schemas.microsoft.com/office/powerpoint/2010/main" val="86901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672</Words>
  <Application>Microsoft Office PowerPoint</Application>
  <PresentationFormat>Geniş ekran</PresentationFormat>
  <Paragraphs>92</Paragraphs>
  <Slides>22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Bradley Hand ITC</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HATAYRAM-ÖZEL EĞİTİM</dc:creator>
  <cp:lastModifiedBy>HATAYRAM-ÖZEL EĞİTİM</cp:lastModifiedBy>
  <cp:revision>24</cp:revision>
  <dcterms:created xsi:type="dcterms:W3CDTF">2019-11-27T12:59:42Z</dcterms:created>
  <dcterms:modified xsi:type="dcterms:W3CDTF">2019-11-28T12:57:41Z</dcterms:modified>
</cp:coreProperties>
</file>