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0" r:id="rId2"/>
    <p:sldId id="301" r:id="rId3"/>
    <p:sldId id="302" r:id="rId4"/>
    <p:sldId id="303" r:id="rId5"/>
    <p:sldId id="256" r:id="rId6"/>
    <p:sldId id="257" r:id="rId7"/>
    <p:sldId id="258" r:id="rId8"/>
    <p:sldId id="299" r:id="rId9"/>
    <p:sldId id="259" r:id="rId10"/>
    <p:sldId id="260" r:id="rId11"/>
    <p:sldId id="263" r:id="rId12"/>
    <p:sldId id="261" r:id="rId13"/>
    <p:sldId id="298" r:id="rId14"/>
    <p:sldId id="262" r:id="rId15"/>
    <p:sldId id="264" r:id="rId16"/>
    <p:sldId id="267" r:id="rId17"/>
    <p:sldId id="266" r:id="rId18"/>
    <p:sldId id="265" r:id="rId19"/>
    <p:sldId id="268" r:id="rId20"/>
    <p:sldId id="297" r:id="rId21"/>
    <p:sldId id="296" r:id="rId22"/>
    <p:sldId id="295" r:id="rId23"/>
    <p:sldId id="269" r:id="rId24"/>
    <p:sldId id="270" r:id="rId25"/>
    <p:sldId id="271" r:id="rId26"/>
    <p:sldId id="272" r:id="rId27"/>
    <p:sldId id="273" r:id="rId28"/>
    <p:sldId id="281" r:id="rId29"/>
    <p:sldId id="274" r:id="rId30"/>
    <p:sldId id="275" r:id="rId31"/>
    <p:sldId id="276" r:id="rId32"/>
    <p:sldId id="277" r:id="rId33"/>
    <p:sldId id="278" r:id="rId34"/>
    <p:sldId id="279"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80" d="100"/>
          <a:sy n="80"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tr-TR"/>
              <a:t>NÜFUS</a:t>
            </a:r>
            <a:endParaRPr lang="en-US"/>
          </a:p>
        </c:rich>
      </c:tx>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NÜFUS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3F4-4FF7-B918-08F25D97662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3F4-4FF7-B918-08F25D97662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3F4-4FF7-B918-08F25D97662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3F4-4FF7-B918-08F25D976624}"/>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3F4-4FF7-B918-08F25D97662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Sayfa1!$A$2:$A$6</c:f>
              <c:strCache>
                <c:ptCount val="5"/>
                <c:pt idx="0">
                  <c:v>ANTAKYA</c:v>
                </c:pt>
                <c:pt idx="1">
                  <c:v>DEFNE</c:v>
                </c:pt>
                <c:pt idx="2">
                  <c:v>SAMANDAĞ</c:v>
                </c:pt>
                <c:pt idx="3">
                  <c:v>YAYLADAĞ</c:v>
                </c:pt>
                <c:pt idx="4">
                  <c:v>ALTINÖZÜ</c:v>
                </c:pt>
              </c:strCache>
            </c:strRef>
          </c:cat>
          <c:val>
            <c:numRef>
              <c:f>Sayfa1!$B$2:$B$6</c:f>
              <c:numCache>
                <c:formatCode>#,##0</c:formatCode>
                <c:ptCount val="5"/>
                <c:pt idx="0">
                  <c:v>370485</c:v>
                </c:pt>
                <c:pt idx="1">
                  <c:v>146803</c:v>
                </c:pt>
                <c:pt idx="2">
                  <c:v>119558</c:v>
                </c:pt>
                <c:pt idx="3">
                  <c:v>28954</c:v>
                </c:pt>
                <c:pt idx="4">
                  <c:v>60603</c:v>
                </c:pt>
              </c:numCache>
            </c:numRef>
          </c:val>
          <c:extLst>
            <c:ext xmlns:c16="http://schemas.microsoft.com/office/drawing/2014/chart" uri="{C3380CC4-5D6E-409C-BE32-E72D297353CC}">
              <c16:uniqueId val="{0000000A-C3F4-4FF7-B918-08F25D97662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g"/><Relationship Id="rId1"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s>
</file>

<file path=ppt/diagrams/_rels/drawing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g"/><Relationship Id="rId1"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00950-568B-43DC-892B-B60B7B40FB03}" type="doc">
      <dgm:prSet loTypeId="urn:microsoft.com/office/officeart/2009/3/layout/CircleRelationship" loCatId="relationship" qsTypeId="urn:microsoft.com/office/officeart/2005/8/quickstyle/simple2" qsCatId="simple" csTypeId="urn:microsoft.com/office/officeart/2005/8/colors/accent1_2" csCatId="accent1" phldr="1"/>
      <dgm:spPr/>
      <dgm:t>
        <a:bodyPr/>
        <a:lstStyle/>
        <a:p>
          <a:endParaRPr lang="tr-TR"/>
        </a:p>
      </dgm:t>
    </dgm:pt>
    <dgm:pt modelId="{B97A832A-73CA-419F-BA4C-806B4CBA3945}">
      <dgm:prSet phldrT="[Metin]"/>
      <dgm:spPr/>
      <dgm:t>
        <a:bodyPr/>
        <a:lstStyle/>
        <a:p>
          <a:r>
            <a:rPr lang="tr-TR" dirty="0" smtClean="0"/>
            <a:t>REHBERLİK VE PSİKOLOJİK DANIŞMA HİZMETLERİ BÖLÜMÜ</a:t>
          </a:r>
          <a:endParaRPr lang="tr-TR" dirty="0"/>
        </a:p>
      </dgm:t>
    </dgm:pt>
    <dgm:pt modelId="{92188A33-6AE3-49B6-A560-A25CD55DB031}" type="parTrans" cxnId="{893FA4AC-CAA3-4C04-86DF-44A00AAA7026}">
      <dgm:prSet/>
      <dgm:spPr/>
      <dgm:t>
        <a:bodyPr/>
        <a:lstStyle/>
        <a:p>
          <a:endParaRPr lang="tr-TR"/>
        </a:p>
      </dgm:t>
    </dgm:pt>
    <dgm:pt modelId="{17DE7648-43B4-4BED-B266-1042498AA9E0}" type="sibTrans" cxnId="{893FA4AC-CAA3-4C04-86DF-44A00AAA7026}">
      <dgm:prSet/>
      <dgm:spPr/>
      <dgm:t>
        <a:bodyPr/>
        <a:lstStyle/>
        <a:p>
          <a:endParaRPr lang="tr-TR"/>
        </a:p>
      </dgm:t>
    </dgm:pt>
    <dgm:pt modelId="{BFB6F4E5-AA9F-43C0-8B11-BCD883C6589B}">
      <dgm:prSet phldrT="[Metin]"/>
      <dgm:spPr>
        <a:solidFill>
          <a:schemeClr val="accent2">
            <a:lumMod val="75000"/>
          </a:schemeClr>
        </a:solidFill>
      </dgm:spPr>
      <dgm:t>
        <a:bodyPr/>
        <a:lstStyle/>
        <a:p>
          <a:r>
            <a:rPr lang="tr-TR" dirty="0" smtClean="0"/>
            <a:t>ÖZEL EĞİTİM BÖLÜMÜ</a:t>
          </a:r>
          <a:endParaRPr lang="tr-TR" dirty="0"/>
        </a:p>
      </dgm:t>
    </dgm:pt>
    <dgm:pt modelId="{2A711F33-6854-491B-9F7D-AAF5841897B6}" type="parTrans" cxnId="{E829400F-10CF-4711-B356-8E0F1C798A50}">
      <dgm:prSet/>
      <dgm:spPr/>
      <dgm:t>
        <a:bodyPr/>
        <a:lstStyle/>
        <a:p>
          <a:endParaRPr lang="tr-TR"/>
        </a:p>
      </dgm:t>
    </dgm:pt>
    <dgm:pt modelId="{813E0761-FB46-4E62-A634-8B88053D6F78}" type="sibTrans" cxnId="{E829400F-10CF-4711-B356-8E0F1C798A50}">
      <dgm:prSet/>
      <dgm:spPr/>
      <dgm:t>
        <a:bodyPr/>
        <a:lstStyle/>
        <a:p>
          <a:endParaRPr lang="tr-TR"/>
        </a:p>
      </dgm:t>
    </dgm:pt>
    <dgm:pt modelId="{A26F4B96-9425-425D-9489-A35C39CA8979}" type="pres">
      <dgm:prSet presAssocID="{4AA00950-568B-43DC-892B-B60B7B40FB03}" presName="Name0" presStyleCnt="0">
        <dgm:presLayoutVars>
          <dgm:chMax val="1"/>
          <dgm:chPref val="1"/>
        </dgm:presLayoutVars>
      </dgm:prSet>
      <dgm:spPr/>
      <dgm:t>
        <a:bodyPr/>
        <a:lstStyle/>
        <a:p>
          <a:endParaRPr lang="tr-TR"/>
        </a:p>
      </dgm:t>
    </dgm:pt>
    <dgm:pt modelId="{CC91D524-C3B3-4512-98D7-47DC4F6522F4}" type="pres">
      <dgm:prSet presAssocID="{B97A832A-73CA-419F-BA4C-806B4CBA3945}" presName="Parent" presStyleLbl="node0" presStyleIdx="0" presStyleCnt="1" custScaleX="100012" custScaleY="80606" custLinFactNeighborX="20257" custLinFactNeighborY="-10045">
        <dgm:presLayoutVars>
          <dgm:chMax val="5"/>
          <dgm:chPref val="5"/>
        </dgm:presLayoutVars>
      </dgm:prSet>
      <dgm:spPr/>
      <dgm:t>
        <a:bodyPr/>
        <a:lstStyle/>
        <a:p>
          <a:endParaRPr lang="tr-TR"/>
        </a:p>
      </dgm:t>
    </dgm:pt>
    <dgm:pt modelId="{4FE1E6AD-3A1C-428F-B0D0-3119A385AA45}" type="pres">
      <dgm:prSet presAssocID="{B97A832A-73CA-419F-BA4C-806B4CBA3945}" presName="Accent1" presStyleLbl="node1" presStyleIdx="0" presStyleCnt="9"/>
      <dgm:spPr/>
      <dgm:t>
        <a:bodyPr/>
        <a:lstStyle/>
        <a:p>
          <a:endParaRPr lang="tr-TR"/>
        </a:p>
      </dgm:t>
    </dgm:pt>
    <dgm:pt modelId="{6FFC1700-BC04-438D-8D2F-A2EB9982BF4F}" type="pres">
      <dgm:prSet presAssocID="{B97A832A-73CA-419F-BA4C-806B4CBA3945}" presName="Accent2" presStyleLbl="node1" presStyleIdx="1" presStyleCnt="9"/>
      <dgm:spPr/>
      <dgm:t>
        <a:bodyPr/>
        <a:lstStyle/>
        <a:p>
          <a:endParaRPr lang="tr-TR"/>
        </a:p>
      </dgm:t>
    </dgm:pt>
    <dgm:pt modelId="{E8908F69-CFC6-4FDF-9DE7-CD876857A32E}" type="pres">
      <dgm:prSet presAssocID="{B97A832A-73CA-419F-BA4C-806B4CBA3945}" presName="Accent3" presStyleLbl="node1" presStyleIdx="2" presStyleCnt="9"/>
      <dgm:spPr/>
      <dgm:t>
        <a:bodyPr/>
        <a:lstStyle/>
        <a:p>
          <a:endParaRPr lang="tr-TR"/>
        </a:p>
      </dgm:t>
    </dgm:pt>
    <dgm:pt modelId="{A57B9303-58E1-4C66-BC90-8C12529750CB}" type="pres">
      <dgm:prSet presAssocID="{B97A832A-73CA-419F-BA4C-806B4CBA3945}" presName="Accent4" presStyleLbl="node1" presStyleIdx="3" presStyleCnt="9"/>
      <dgm:spPr/>
      <dgm:t>
        <a:bodyPr/>
        <a:lstStyle/>
        <a:p>
          <a:endParaRPr lang="tr-TR"/>
        </a:p>
      </dgm:t>
    </dgm:pt>
    <dgm:pt modelId="{E93EF665-4430-4F0A-8D5D-F9ADC287EB84}" type="pres">
      <dgm:prSet presAssocID="{B97A832A-73CA-419F-BA4C-806B4CBA3945}" presName="Accent5" presStyleLbl="node1" presStyleIdx="4" presStyleCnt="9"/>
      <dgm:spPr/>
      <dgm:t>
        <a:bodyPr/>
        <a:lstStyle/>
        <a:p>
          <a:endParaRPr lang="tr-TR"/>
        </a:p>
      </dgm:t>
    </dgm:pt>
    <dgm:pt modelId="{EE2B5140-C19D-4C0A-AE92-CDCB9AC16F18}" type="pres">
      <dgm:prSet presAssocID="{B97A832A-73CA-419F-BA4C-806B4CBA3945}" presName="Accent6" presStyleLbl="node1" presStyleIdx="5" presStyleCnt="9"/>
      <dgm:spPr/>
      <dgm:t>
        <a:bodyPr/>
        <a:lstStyle/>
        <a:p>
          <a:endParaRPr lang="tr-TR"/>
        </a:p>
      </dgm:t>
    </dgm:pt>
    <dgm:pt modelId="{0351F2C8-7018-4079-B784-787B076C37B9}" type="pres">
      <dgm:prSet presAssocID="{BFB6F4E5-AA9F-43C0-8B11-BCD883C6589B}" presName="Child1" presStyleLbl="node1" presStyleIdx="6" presStyleCnt="9" custScaleX="230334" custScaleY="217335" custLinFactNeighborX="-36223" custLinFactNeighborY="-9963">
        <dgm:presLayoutVars>
          <dgm:chMax val="0"/>
          <dgm:chPref val="0"/>
        </dgm:presLayoutVars>
      </dgm:prSet>
      <dgm:spPr/>
      <dgm:t>
        <a:bodyPr/>
        <a:lstStyle/>
        <a:p>
          <a:endParaRPr lang="tr-TR"/>
        </a:p>
      </dgm:t>
    </dgm:pt>
    <dgm:pt modelId="{7D97DD68-65A9-4AF0-8762-5145389D1CCF}" type="pres">
      <dgm:prSet presAssocID="{BFB6F4E5-AA9F-43C0-8B11-BCD883C6589B}" presName="Accent7" presStyleCnt="0"/>
      <dgm:spPr/>
      <dgm:t>
        <a:bodyPr/>
        <a:lstStyle/>
        <a:p>
          <a:endParaRPr lang="tr-TR"/>
        </a:p>
      </dgm:t>
    </dgm:pt>
    <dgm:pt modelId="{B89C9F10-24A8-4BB6-A828-A92229A74FC1}" type="pres">
      <dgm:prSet presAssocID="{BFB6F4E5-AA9F-43C0-8B11-BCD883C6589B}" presName="AccentHold1" presStyleLbl="node1" presStyleIdx="7" presStyleCnt="9" custLinFactY="-100000" custLinFactNeighborX="85512" custLinFactNeighborY="-154641"/>
      <dgm:spPr/>
      <dgm:t>
        <a:bodyPr/>
        <a:lstStyle/>
        <a:p>
          <a:endParaRPr lang="tr-TR"/>
        </a:p>
      </dgm:t>
    </dgm:pt>
    <dgm:pt modelId="{4A40E7EF-CE17-4D88-880B-7AC45F34FBD3}" type="pres">
      <dgm:prSet presAssocID="{BFB6F4E5-AA9F-43C0-8B11-BCD883C6589B}" presName="Accent8" presStyleCnt="0"/>
      <dgm:spPr/>
      <dgm:t>
        <a:bodyPr/>
        <a:lstStyle/>
        <a:p>
          <a:endParaRPr lang="tr-TR"/>
        </a:p>
      </dgm:t>
    </dgm:pt>
    <dgm:pt modelId="{9450B7F4-E957-4ABE-A2BB-E9510813BB45}" type="pres">
      <dgm:prSet presAssocID="{BFB6F4E5-AA9F-43C0-8B11-BCD883C6589B}" presName="AccentHold2" presStyleLbl="node1" presStyleIdx="8" presStyleCnt="9" custLinFactX="-145864" custLinFactNeighborX="-200000" custLinFactNeighborY="91907"/>
      <dgm:spPr/>
      <dgm:t>
        <a:bodyPr/>
        <a:lstStyle/>
        <a:p>
          <a:endParaRPr lang="tr-TR"/>
        </a:p>
      </dgm:t>
    </dgm:pt>
  </dgm:ptLst>
  <dgm:cxnLst>
    <dgm:cxn modelId="{E829400F-10CF-4711-B356-8E0F1C798A50}" srcId="{B97A832A-73CA-419F-BA4C-806B4CBA3945}" destId="{BFB6F4E5-AA9F-43C0-8B11-BCD883C6589B}" srcOrd="0" destOrd="0" parTransId="{2A711F33-6854-491B-9F7D-AAF5841897B6}" sibTransId="{813E0761-FB46-4E62-A634-8B88053D6F78}"/>
    <dgm:cxn modelId="{A3989FCC-DFE1-4E96-8A5B-E860F4A1B226}" type="presOf" srcId="{BFB6F4E5-AA9F-43C0-8B11-BCD883C6589B}" destId="{0351F2C8-7018-4079-B784-787B076C37B9}" srcOrd="0" destOrd="0" presId="urn:microsoft.com/office/officeart/2009/3/layout/CircleRelationship"/>
    <dgm:cxn modelId="{E93759F1-BF86-4226-9790-E22F73B0156C}" type="presOf" srcId="{4AA00950-568B-43DC-892B-B60B7B40FB03}" destId="{A26F4B96-9425-425D-9489-A35C39CA8979}" srcOrd="0" destOrd="0" presId="urn:microsoft.com/office/officeart/2009/3/layout/CircleRelationship"/>
    <dgm:cxn modelId="{4F841F0D-86C3-4B5E-8AE5-8CF60473115A}" type="presOf" srcId="{B97A832A-73CA-419F-BA4C-806B4CBA3945}" destId="{CC91D524-C3B3-4512-98D7-47DC4F6522F4}" srcOrd="0" destOrd="0" presId="urn:microsoft.com/office/officeart/2009/3/layout/CircleRelationship"/>
    <dgm:cxn modelId="{893FA4AC-CAA3-4C04-86DF-44A00AAA7026}" srcId="{4AA00950-568B-43DC-892B-B60B7B40FB03}" destId="{B97A832A-73CA-419F-BA4C-806B4CBA3945}" srcOrd="0" destOrd="0" parTransId="{92188A33-6AE3-49B6-A560-A25CD55DB031}" sibTransId="{17DE7648-43B4-4BED-B266-1042498AA9E0}"/>
    <dgm:cxn modelId="{4D7F7D35-A61E-4C7B-9EB1-E5FC5DF7E8AF}" type="presParOf" srcId="{A26F4B96-9425-425D-9489-A35C39CA8979}" destId="{CC91D524-C3B3-4512-98D7-47DC4F6522F4}" srcOrd="0" destOrd="0" presId="urn:microsoft.com/office/officeart/2009/3/layout/CircleRelationship"/>
    <dgm:cxn modelId="{52166B11-38A9-451A-B82C-58FAB2F6329D}" type="presParOf" srcId="{A26F4B96-9425-425D-9489-A35C39CA8979}" destId="{4FE1E6AD-3A1C-428F-B0D0-3119A385AA45}" srcOrd="1" destOrd="0" presId="urn:microsoft.com/office/officeart/2009/3/layout/CircleRelationship"/>
    <dgm:cxn modelId="{3928BAA0-EA58-49AE-AB91-71749F3A1C20}" type="presParOf" srcId="{A26F4B96-9425-425D-9489-A35C39CA8979}" destId="{6FFC1700-BC04-438D-8D2F-A2EB9982BF4F}" srcOrd="2" destOrd="0" presId="urn:microsoft.com/office/officeart/2009/3/layout/CircleRelationship"/>
    <dgm:cxn modelId="{88A69CCB-DF2C-467A-BE0B-4CE21FEB0A1D}" type="presParOf" srcId="{A26F4B96-9425-425D-9489-A35C39CA8979}" destId="{E8908F69-CFC6-4FDF-9DE7-CD876857A32E}" srcOrd="3" destOrd="0" presId="urn:microsoft.com/office/officeart/2009/3/layout/CircleRelationship"/>
    <dgm:cxn modelId="{22ACC1A1-F8E4-4418-8FD6-B1BDD223F013}" type="presParOf" srcId="{A26F4B96-9425-425D-9489-A35C39CA8979}" destId="{A57B9303-58E1-4C66-BC90-8C12529750CB}" srcOrd="4" destOrd="0" presId="urn:microsoft.com/office/officeart/2009/3/layout/CircleRelationship"/>
    <dgm:cxn modelId="{B3326A4D-0955-441D-B2D2-97EF732311FA}" type="presParOf" srcId="{A26F4B96-9425-425D-9489-A35C39CA8979}" destId="{E93EF665-4430-4F0A-8D5D-F9ADC287EB84}" srcOrd="5" destOrd="0" presId="urn:microsoft.com/office/officeart/2009/3/layout/CircleRelationship"/>
    <dgm:cxn modelId="{A2DDC8FF-0EF7-4392-93AF-20A126C748CC}" type="presParOf" srcId="{A26F4B96-9425-425D-9489-A35C39CA8979}" destId="{EE2B5140-C19D-4C0A-AE92-CDCB9AC16F18}" srcOrd="6" destOrd="0" presId="urn:microsoft.com/office/officeart/2009/3/layout/CircleRelationship"/>
    <dgm:cxn modelId="{DFFE7D3B-84AA-44F6-94DC-18AC52E50049}" type="presParOf" srcId="{A26F4B96-9425-425D-9489-A35C39CA8979}" destId="{0351F2C8-7018-4079-B784-787B076C37B9}" srcOrd="7" destOrd="0" presId="urn:microsoft.com/office/officeart/2009/3/layout/CircleRelationship"/>
    <dgm:cxn modelId="{9BAAFB75-9237-413B-B1A4-308C5473B9B5}" type="presParOf" srcId="{A26F4B96-9425-425D-9489-A35C39CA8979}" destId="{7D97DD68-65A9-4AF0-8762-5145389D1CCF}" srcOrd="8" destOrd="0" presId="urn:microsoft.com/office/officeart/2009/3/layout/CircleRelationship"/>
    <dgm:cxn modelId="{BBF30C4E-6A7E-45A6-AA51-6364495D043A}" type="presParOf" srcId="{7D97DD68-65A9-4AF0-8762-5145389D1CCF}" destId="{B89C9F10-24A8-4BB6-A828-A92229A74FC1}" srcOrd="0" destOrd="0" presId="urn:microsoft.com/office/officeart/2009/3/layout/CircleRelationship"/>
    <dgm:cxn modelId="{E7FB650C-DC21-44E8-8251-DD18A8768FFB}" type="presParOf" srcId="{A26F4B96-9425-425D-9489-A35C39CA8979}" destId="{4A40E7EF-CE17-4D88-880B-7AC45F34FBD3}" srcOrd="9" destOrd="0" presId="urn:microsoft.com/office/officeart/2009/3/layout/CircleRelationship"/>
    <dgm:cxn modelId="{F1CBDBEF-4AE3-4130-945D-E7F0C3CB2640}" type="presParOf" srcId="{4A40E7EF-CE17-4D88-880B-7AC45F34FBD3}" destId="{9450B7F4-E957-4ABE-A2BB-E9510813BB45}"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1FB1C20-1B54-4A74-8137-BBC0B10D8859}" type="doc">
      <dgm:prSet loTypeId="urn:microsoft.com/office/officeart/2008/layout/HexagonCluster" loCatId="relationship" qsTypeId="urn:microsoft.com/office/officeart/2005/8/quickstyle/3d4" qsCatId="3D" csTypeId="urn:microsoft.com/office/officeart/2005/8/colors/colorful1" csCatId="colorful" phldr="1"/>
      <dgm:spPr/>
      <dgm:t>
        <a:bodyPr/>
        <a:lstStyle/>
        <a:p>
          <a:endParaRPr lang="tr-TR"/>
        </a:p>
      </dgm:t>
    </dgm:pt>
    <dgm:pt modelId="{2C959D3A-40BF-4377-A6EE-D89AB37D8852}">
      <dgm:prSet phldrT="[Metin]"/>
      <dgm:spPr/>
      <dgm:t>
        <a:bodyPr/>
        <a:lstStyle/>
        <a:p>
          <a:r>
            <a:rPr lang="tr-TR" smtClean="0">
              <a:latin typeface="Comic Sans MS" panose="030F0702030302020204" pitchFamily="66" charset="0"/>
            </a:rPr>
            <a:t>Zihinsel yetersizlik</a:t>
          </a:r>
          <a:endParaRPr lang="tr-TR" dirty="0"/>
        </a:p>
      </dgm:t>
    </dgm:pt>
    <dgm:pt modelId="{4ACE1C62-EFBE-4F9D-AD49-B0C6CA1BFB3E}" type="parTrans" cxnId="{48C2035E-F927-41D5-B54E-92EBAE31C360}">
      <dgm:prSet/>
      <dgm:spPr/>
      <dgm:t>
        <a:bodyPr/>
        <a:lstStyle/>
        <a:p>
          <a:endParaRPr lang="tr-TR"/>
        </a:p>
      </dgm:t>
    </dgm:pt>
    <dgm:pt modelId="{63EB3C8F-83CB-42E8-9261-728493DB75EC}" type="sibTrans" cxnId="{48C2035E-F927-41D5-B54E-92EBAE31C360}">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t>
        <a:bodyPr/>
        <a:lstStyle/>
        <a:p>
          <a:endParaRPr lang="tr-TR"/>
        </a:p>
      </dgm:t>
    </dgm:pt>
    <dgm:pt modelId="{CC195046-91BD-4BB1-A7BD-DBBB9E7D8949}">
      <dgm:prSet phldrT="[Metin]"/>
      <dgm:spPr/>
      <dgm:t>
        <a:bodyPr/>
        <a:lstStyle/>
        <a:p>
          <a:r>
            <a:rPr lang="tr-TR" smtClean="0">
              <a:latin typeface="Comic Sans MS" panose="030F0702030302020204" pitchFamily="66" charset="0"/>
            </a:rPr>
            <a:t>Özel öğrenme güçlüğü </a:t>
          </a:r>
          <a:endParaRPr lang="tr-TR" dirty="0"/>
        </a:p>
      </dgm:t>
    </dgm:pt>
    <dgm:pt modelId="{AC3EDFBF-C48E-49E0-A5AD-AD9FFB76F426}" type="parTrans" cxnId="{E746B357-DEF2-4ACF-89F0-55EF3006562D}">
      <dgm:prSet/>
      <dgm:spPr/>
      <dgm:t>
        <a:bodyPr/>
        <a:lstStyle/>
        <a:p>
          <a:endParaRPr lang="tr-TR"/>
        </a:p>
      </dgm:t>
    </dgm:pt>
    <dgm:pt modelId="{3472CE3C-2C40-4D57-A1B5-DD910C9236CF}" type="sibTrans" cxnId="{E746B357-DEF2-4ACF-89F0-55EF3006562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t>
        <a:bodyPr/>
        <a:lstStyle/>
        <a:p>
          <a:endParaRPr lang="tr-TR"/>
        </a:p>
      </dgm:t>
    </dgm:pt>
    <dgm:pt modelId="{96C26A37-DF7E-4D28-B28D-D4EE566E4C3E}">
      <dgm:prSet phldrT="[Metin]"/>
      <dgm:spPr/>
      <dgm:t>
        <a:bodyPr/>
        <a:lstStyle/>
        <a:p>
          <a:r>
            <a:rPr lang="tr-TR" dirty="0" smtClean="0">
              <a:latin typeface="Comic Sans MS" panose="030F0702030302020204" pitchFamily="66" charset="0"/>
            </a:rPr>
            <a:t>Dil ve konuşma güçlüğü </a:t>
          </a:r>
          <a:endParaRPr lang="tr-TR" dirty="0"/>
        </a:p>
      </dgm:t>
    </dgm:pt>
    <dgm:pt modelId="{1BE88C94-3FB8-4A86-8E5B-E6A76239B7B8}" type="parTrans" cxnId="{114C86A7-3A7A-4659-8275-705A6BF79950}">
      <dgm:prSet/>
      <dgm:spPr/>
      <dgm:t>
        <a:bodyPr/>
        <a:lstStyle/>
        <a:p>
          <a:endParaRPr lang="tr-TR"/>
        </a:p>
      </dgm:t>
    </dgm:pt>
    <dgm:pt modelId="{5B9D5379-D01E-4B55-9613-D416FD6D76C4}" type="sibTrans" cxnId="{114C86A7-3A7A-4659-8275-705A6BF79950}">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t>
        <a:bodyPr/>
        <a:lstStyle/>
        <a:p>
          <a:endParaRPr lang="tr-TR"/>
        </a:p>
      </dgm:t>
    </dgm:pt>
    <dgm:pt modelId="{FFFAAB89-CEC7-4CD2-827E-64E68E8EB4EB}">
      <dgm:prSet phldrT="[Metin]"/>
      <dgm:spPr/>
      <dgm:t>
        <a:bodyPr/>
        <a:lstStyle/>
        <a:p>
          <a:r>
            <a:rPr lang="tr-TR" smtClean="0">
              <a:latin typeface="Comic Sans MS" panose="030F0702030302020204" pitchFamily="66" charset="0"/>
            </a:rPr>
            <a:t>Duygusal ve Davranış Bozukluğu </a:t>
          </a:r>
          <a:endParaRPr lang="tr-TR" dirty="0"/>
        </a:p>
      </dgm:t>
    </dgm:pt>
    <dgm:pt modelId="{D6848373-416B-4F12-9DF8-9CFEC5D7FCCC}" type="parTrans" cxnId="{E9882560-3AEF-4A55-8C59-58EF1918B138}">
      <dgm:prSet/>
      <dgm:spPr/>
      <dgm:t>
        <a:bodyPr/>
        <a:lstStyle/>
        <a:p>
          <a:endParaRPr lang="tr-TR"/>
        </a:p>
      </dgm:t>
    </dgm:pt>
    <dgm:pt modelId="{B69AC8B4-4C05-4AA7-8979-B9B3CBA96AFB}" type="sibTrans" cxnId="{E9882560-3AEF-4A55-8C59-58EF1918B13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38000" b="-38000"/>
          </a:stretch>
        </a:blipFill>
      </dgm:spPr>
      <dgm:t>
        <a:bodyPr/>
        <a:lstStyle/>
        <a:p>
          <a:endParaRPr lang="tr-TR"/>
        </a:p>
      </dgm:t>
    </dgm:pt>
    <dgm:pt modelId="{FF347A03-F150-4EC3-B7CA-F7EA11E3AA51}">
      <dgm:prSet phldrT="[Metin]"/>
      <dgm:spPr/>
      <dgm:t>
        <a:bodyPr/>
        <a:lstStyle/>
        <a:p>
          <a:r>
            <a:rPr lang="tr-TR" smtClean="0">
              <a:latin typeface="Comic Sans MS" panose="030F0702030302020204" pitchFamily="66" charset="0"/>
            </a:rPr>
            <a:t>İşitme yetersizliği</a:t>
          </a:r>
          <a:endParaRPr lang="tr-TR" dirty="0"/>
        </a:p>
      </dgm:t>
    </dgm:pt>
    <dgm:pt modelId="{FB31857D-75FE-4228-A4B9-31F793DC3BF9}" type="parTrans" cxnId="{440AFAD1-AA30-44D6-AF85-FD0FE919A59B}">
      <dgm:prSet/>
      <dgm:spPr/>
      <dgm:t>
        <a:bodyPr/>
        <a:lstStyle/>
        <a:p>
          <a:endParaRPr lang="tr-TR"/>
        </a:p>
      </dgm:t>
    </dgm:pt>
    <dgm:pt modelId="{A824923E-BF76-4751-971F-63648BF12C38}" type="sibTrans" cxnId="{440AFAD1-AA30-44D6-AF85-FD0FE919A59B}">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37000" r="-37000"/>
          </a:stretch>
        </a:blipFill>
      </dgm:spPr>
      <dgm:t>
        <a:bodyPr/>
        <a:lstStyle/>
        <a:p>
          <a:endParaRPr lang="tr-TR"/>
        </a:p>
      </dgm:t>
    </dgm:pt>
    <dgm:pt modelId="{C44087DE-8657-46C1-9AE5-BC8D79D37046}">
      <dgm:prSet phldrT="[Metin]"/>
      <dgm:spPr/>
      <dgm:t>
        <a:bodyPr/>
        <a:lstStyle/>
        <a:p>
          <a:r>
            <a:rPr lang="tr-TR" smtClean="0">
              <a:latin typeface="Comic Sans MS" panose="030F0702030302020204" pitchFamily="66" charset="0"/>
            </a:rPr>
            <a:t>Görme yetersizliği </a:t>
          </a:r>
          <a:endParaRPr lang="tr-TR" dirty="0"/>
        </a:p>
      </dgm:t>
    </dgm:pt>
    <dgm:pt modelId="{90C1154F-E1ED-4E5B-85BD-E92C797C7D5E}" type="parTrans" cxnId="{886AA834-2AF3-4B71-AE7E-0F4BA2E260FA}">
      <dgm:prSet/>
      <dgm:spPr/>
      <dgm:t>
        <a:bodyPr/>
        <a:lstStyle/>
        <a:p>
          <a:endParaRPr lang="tr-TR"/>
        </a:p>
      </dgm:t>
    </dgm:pt>
    <dgm:pt modelId="{31E1ACD6-12D1-4B69-A96D-6B90E2E9F693}" type="sibTrans" cxnId="{886AA834-2AF3-4B71-AE7E-0F4BA2E260FA}">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2000" r="-22000"/>
          </a:stretch>
        </a:blipFill>
      </dgm:spPr>
      <dgm:t>
        <a:bodyPr/>
        <a:lstStyle/>
        <a:p>
          <a:endParaRPr lang="tr-TR"/>
        </a:p>
      </dgm:t>
    </dgm:pt>
    <dgm:pt modelId="{FC58D97A-E6C4-4FC6-88EF-546FB054E56B}">
      <dgm:prSet phldrT="[Metin]"/>
      <dgm:spPr/>
      <dgm:t>
        <a:bodyPr/>
        <a:lstStyle/>
        <a:p>
          <a:r>
            <a:rPr lang="tr-TR" smtClean="0">
              <a:latin typeface="Comic Sans MS" panose="030F0702030302020204" pitchFamily="66" charset="0"/>
            </a:rPr>
            <a:t>Görme yetersizliği </a:t>
          </a:r>
          <a:endParaRPr lang="tr-TR" dirty="0"/>
        </a:p>
      </dgm:t>
    </dgm:pt>
    <dgm:pt modelId="{3E68613D-76EF-4E91-847C-D052878602C0}" type="parTrans" cxnId="{F5C8584B-BA97-40A7-AD74-CF38AFA53724}">
      <dgm:prSet/>
      <dgm:spPr/>
      <dgm:t>
        <a:bodyPr/>
        <a:lstStyle/>
        <a:p>
          <a:endParaRPr lang="tr-TR"/>
        </a:p>
      </dgm:t>
    </dgm:pt>
    <dgm:pt modelId="{F46F846B-8316-4262-98D1-14DA78F02289}" type="sibTrans" cxnId="{F5C8584B-BA97-40A7-AD74-CF38AFA53724}">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7000" r="-27000"/>
          </a:stretch>
        </a:blipFill>
      </dgm:spPr>
      <dgm:t>
        <a:bodyPr/>
        <a:lstStyle/>
        <a:p>
          <a:endParaRPr lang="tr-TR"/>
        </a:p>
      </dgm:t>
    </dgm:pt>
    <dgm:pt modelId="{26C5B1B2-B169-44ED-AF0A-823B54E2CC18}">
      <dgm:prSet/>
      <dgm:spPr/>
      <dgm:t>
        <a:bodyPr/>
        <a:lstStyle/>
        <a:p>
          <a:r>
            <a:rPr lang="tr-TR" smtClean="0">
              <a:latin typeface="Comic Sans MS" panose="030F0702030302020204" pitchFamily="66" charset="0"/>
            </a:rPr>
            <a:t>Süreğen hastalığı </a:t>
          </a:r>
          <a:endParaRPr lang="tr-TR"/>
        </a:p>
      </dgm:t>
    </dgm:pt>
    <dgm:pt modelId="{C4B4BB70-A417-4F33-BBE0-23FCD0EF0527}" type="parTrans" cxnId="{889EF025-5909-4AF7-913E-D814C27B89BC}">
      <dgm:prSet/>
      <dgm:spPr/>
      <dgm:t>
        <a:bodyPr/>
        <a:lstStyle/>
        <a:p>
          <a:endParaRPr lang="tr-TR"/>
        </a:p>
      </dgm:t>
    </dgm:pt>
    <dgm:pt modelId="{E532F205-A7A6-424C-93D9-F049337A337E}" type="sibTrans" cxnId="{889EF025-5909-4AF7-913E-D814C27B89BC}">
      <dgm:prSet/>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8000" r="-28000"/>
          </a:stretch>
        </a:blipFill>
      </dgm:spPr>
      <dgm:t>
        <a:bodyPr/>
        <a:lstStyle/>
        <a:p>
          <a:endParaRPr lang="tr-TR"/>
        </a:p>
      </dgm:t>
    </dgm:pt>
    <dgm:pt modelId="{78CBFD1C-7F5C-4DB5-A99F-A044E6203ED1}">
      <dgm:prSet/>
      <dgm:spPr/>
      <dgm:t>
        <a:bodyPr/>
        <a:lstStyle/>
        <a:p>
          <a:r>
            <a:rPr lang="tr-TR" smtClean="0">
              <a:latin typeface="Comic Sans MS" panose="030F0702030302020204" pitchFamily="66" charset="0"/>
            </a:rPr>
            <a:t>Üstün yetenekli</a:t>
          </a:r>
          <a:endParaRPr lang="tr-TR"/>
        </a:p>
      </dgm:t>
    </dgm:pt>
    <dgm:pt modelId="{9D08D08A-058C-480A-A410-E781E8E11AE5}" type="parTrans" cxnId="{08B18C7F-8BCA-4965-88E5-BD3BFDDA9150}">
      <dgm:prSet/>
      <dgm:spPr/>
      <dgm:t>
        <a:bodyPr/>
        <a:lstStyle/>
        <a:p>
          <a:endParaRPr lang="tr-TR"/>
        </a:p>
      </dgm:t>
    </dgm:pt>
    <dgm:pt modelId="{809FFF1B-6C73-48C6-B49F-C3EE14E9B89C}" type="sibTrans" cxnId="{08B18C7F-8BCA-4965-88E5-BD3BFDDA9150}">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l="-26000" r="-26000"/>
          </a:stretch>
        </a:blipFill>
      </dgm:spPr>
      <dgm:t>
        <a:bodyPr/>
        <a:lstStyle/>
        <a:p>
          <a:endParaRPr lang="tr-TR"/>
        </a:p>
      </dgm:t>
    </dgm:pt>
    <dgm:pt modelId="{B98E155B-08AC-4A50-8337-E02942FBCA84}">
      <dgm:prSet/>
      <dgm:spPr/>
      <dgm:t>
        <a:bodyPr/>
        <a:lstStyle/>
        <a:p>
          <a:r>
            <a:rPr lang="tr-TR" smtClean="0">
              <a:latin typeface="Comic Sans MS" panose="030F0702030302020204" pitchFamily="66" charset="0"/>
            </a:rPr>
            <a:t>Dikkat eksikliği ve hiperaktivite  bozukluğu </a:t>
          </a:r>
          <a:endParaRPr lang="tr-TR"/>
        </a:p>
      </dgm:t>
    </dgm:pt>
    <dgm:pt modelId="{C1563FAD-B389-4935-B875-E996C41D757C}" type="parTrans" cxnId="{0DB94933-0B0E-4F80-826E-02839656BEE8}">
      <dgm:prSet/>
      <dgm:spPr/>
      <dgm:t>
        <a:bodyPr/>
        <a:lstStyle/>
        <a:p>
          <a:endParaRPr lang="tr-TR"/>
        </a:p>
      </dgm:t>
    </dgm:pt>
    <dgm:pt modelId="{841A2D6D-208C-4F72-B0FA-DD3CB9C06E9C}" type="sibTrans" cxnId="{0DB94933-0B0E-4F80-826E-02839656BEE8}">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l="-26000" r="-26000"/>
          </a:stretch>
        </a:blipFill>
      </dgm:spPr>
      <dgm:t>
        <a:bodyPr/>
        <a:lstStyle/>
        <a:p>
          <a:endParaRPr lang="tr-TR"/>
        </a:p>
      </dgm:t>
    </dgm:pt>
    <dgm:pt modelId="{5AAAC50F-556C-4384-AE2B-9A86CA87D2EB}">
      <dgm:prSet/>
      <dgm:spPr/>
      <dgm:t>
        <a:bodyPr/>
        <a:lstStyle/>
        <a:p>
          <a:r>
            <a:rPr lang="tr-TR" smtClean="0">
              <a:latin typeface="Comic Sans MS" panose="030F0702030302020204" pitchFamily="66" charset="0"/>
            </a:rPr>
            <a:t>Ortopedik  yetersizliği </a:t>
          </a:r>
          <a:endParaRPr lang="tr-TR"/>
        </a:p>
      </dgm:t>
    </dgm:pt>
    <dgm:pt modelId="{D3606323-18DD-44EB-BBC0-4DE51818B9AF}" type="parTrans" cxnId="{9CB23ABC-6A1F-4430-B6E8-1B38170DBB9E}">
      <dgm:prSet/>
      <dgm:spPr/>
      <dgm:t>
        <a:bodyPr/>
        <a:lstStyle/>
        <a:p>
          <a:endParaRPr lang="tr-TR"/>
        </a:p>
      </dgm:t>
    </dgm:pt>
    <dgm:pt modelId="{63D9DBCE-F757-4469-849D-F84AFC8831BD}" type="sibTrans" cxnId="{9CB23ABC-6A1F-4430-B6E8-1B38170DBB9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t>
        <a:bodyPr/>
        <a:lstStyle/>
        <a:p>
          <a:endParaRPr lang="tr-TR"/>
        </a:p>
      </dgm:t>
    </dgm:pt>
    <dgm:pt modelId="{F9825362-E3E7-4616-8EA4-3891E5D707B9}">
      <dgm:prSet/>
      <dgm:spPr/>
      <dgm:t>
        <a:bodyPr/>
        <a:lstStyle/>
        <a:p>
          <a:r>
            <a:rPr lang="tr-TR" smtClean="0">
              <a:latin typeface="Comic Sans MS" panose="030F0702030302020204" pitchFamily="66" charset="0"/>
            </a:rPr>
            <a:t>Birden fazla yetersizliği </a:t>
          </a:r>
          <a:endParaRPr lang="tr-TR"/>
        </a:p>
      </dgm:t>
    </dgm:pt>
    <dgm:pt modelId="{CA89E3FD-E567-4289-8B9D-8B70577E8699}" type="parTrans" cxnId="{FA4B52B6-4909-47D0-BF59-5FBCE4AD197F}">
      <dgm:prSet/>
      <dgm:spPr/>
      <dgm:t>
        <a:bodyPr/>
        <a:lstStyle/>
        <a:p>
          <a:endParaRPr lang="tr-TR"/>
        </a:p>
      </dgm:t>
    </dgm:pt>
    <dgm:pt modelId="{E723FBF8-6319-4891-85F0-F9737D735C2E}" type="sibTrans" cxnId="{FA4B52B6-4909-47D0-BF59-5FBCE4AD197F}">
      <dgm:prSet/>
      <dgm:spPr>
        <a:blipFill>
          <a:blip xmlns:r="http://schemas.openxmlformats.org/officeDocument/2006/relationships" r:embed="rId10">
            <a:extLst>
              <a:ext uri="{28A0092B-C50C-407E-A947-70E740481C1C}">
                <a14:useLocalDpi xmlns:a14="http://schemas.microsoft.com/office/drawing/2010/main" val="0"/>
              </a:ext>
            </a:extLst>
          </a:blip>
          <a:srcRect/>
          <a:stretch>
            <a:fillRect l="-26000" r="-26000"/>
          </a:stretch>
        </a:blipFill>
      </dgm:spPr>
      <dgm:t>
        <a:bodyPr/>
        <a:lstStyle/>
        <a:p>
          <a:endParaRPr lang="tr-TR"/>
        </a:p>
      </dgm:t>
    </dgm:pt>
    <dgm:pt modelId="{48712ACD-6EA7-4A70-9A0B-CD8197F19BC2}" type="pres">
      <dgm:prSet presAssocID="{E1FB1C20-1B54-4A74-8137-BBC0B10D8859}" presName="Name0" presStyleCnt="0">
        <dgm:presLayoutVars>
          <dgm:chMax val="21"/>
          <dgm:chPref val="21"/>
        </dgm:presLayoutVars>
      </dgm:prSet>
      <dgm:spPr/>
      <dgm:t>
        <a:bodyPr/>
        <a:lstStyle/>
        <a:p>
          <a:endParaRPr lang="tr-TR"/>
        </a:p>
      </dgm:t>
    </dgm:pt>
    <dgm:pt modelId="{9ED6A7B0-56C0-401B-95CE-4F1F95A6C18D}" type="pres">
      <dgm:prSet presAssocID="{2C959D3A-40BF-4377-A6EE-D89AB37D8852}" presName="text1" presStyleCnt="0"/>
      <dgm:spPr/>
    </dgm:pt>
    <dgm:pt modelId="{CC7D600A-1C2A-4FEC-9B9A-57AB7BEBBF05}" type="pres">
      <dgm:prSet presAssocID="{2C959D3A-40BF-4377-A6EE-D89AB37D8852}" presName="textRepeatNode" presStyleLbl="alignNode1" presStyleIdx="0" presStyleCnt="12">
        <dgm:presLayoutVars>
          <dgm:chMax val="0"/>
          <dgm:chPref val="0"/>
          <dgm:bulletEnabled val="1"/>
        </dgm:presLayoutVars>
      </dgm:prSet>
      <dgm:spPr/>
      <dgm:t>
        <a:bodyPr/>
        <a:lstStyle/>
        <a:p>
          <a:endParaRPr lang="tr-TR"/>
        </a:p>
      </dgm:t>
    </dgm:pt>
    <dgm:pt modelId="{A58D2C61-BE1F-40DF-B33B-EFA51814C124}" type="pres">
      <dgm:prSet presAssocID="{2C959D3A-40BF-4377-A6EE-D89AB37D8852}" presName="textaccent1" presStyleCnt="0"/>
      <dgm:spPr/>
    </dgm:pt>
    <dgm:pt modelId="{B065E470-72FB-4582-8921-58D5E2B9A016}" type="pres">
      <dgm:prSet presAssocID="{2C959D3A-40BF-4377-A6EE-D89AB37D8852}" presName="accentRepeatNode" presStyleLbl="solidAlignAcc1" presStyleIdx="0" presStyleCnt="24"/>
      <dgm:spPr/>
    </dgm:pt>
    <dgm:pt modelId="{9B363E11-464E-45B1-AA7E-212265D0A6DB}" type="pres">
      <dgm:prSet presAssocID="{63EB3C8F-83CB-42E8-9261-728493DB75EC}" presName="image1" presStyleCnt="0"/>
      <dgm:spPr/>
    </dgm:pt>
    <dgm:pt modelId="{AE843FA6-5B24-43A9-8AFE-2F794ABBFF37}" type="pres">
      <dgm:prSet presAssocID="{63EB3C8F-83CB-42E8-9261-728493DB75EC}" presName="imageRepeatNode" presStyleLbl="alignAcc1" presStyleIdx="0" presStyleCnt="12"/>
      <dgm:spPr/>
      <dgm:t>
        <a:bodyPr/>
        <a:lstStyle/>
        <a:p>
          <a:endParaRPr lang="tr-TR"/>
        </a:p>
      </dgm:t>
    </dgm:pt>
    <dgm:pt modelId="{682B6CE3-1750-465B-98E9-C5B76DFCD143}" type="pres">
      <dgm:prSet presAssocID="{63EB3C8F-83CB-42E8-9261-728493DB75EC}" presName="imageaccent1" presStyleCnt="0"/>
      <dgm:spPr/>
    </dgm:pt>
    <dgm:pt modelId="{6D711BFD-C44F-45D2-AD9C-9DBE32006E77}" type="pres">
      <dgm:prSet presAssocID="{63EB3C8F-83CB-42E8-9261-728493DB75EC}" presName="accentRepeatNode" presStyleLbl="solidAlignAcc1" presStyleIdx="1" presStyleCnt="24"/>
      <dgm:spPr/>
    </dgm:pt>
    <dgm:pt modelId="{2C618B34-6A6E-49BB-9656-D1A36CF79B28}" type="pres">
      <dgm:prSet presAssocID="{CC195046-91BD-4BB1-A7BD-DBBB9E7D8949}" presName="text2" presStyleCnt="0"/>
      <dgm:spPr/>
    </dgm:pt>
    <dgm:pt modelId="{C8B0BA9C-AB1E-4BDF-9AC7-CA2ED7DBBAAC}" type="pres">
      <dgm:prSet presAssocID="{CC195046-91BD-4BB1-A7BD-DBBB9E7D8949}" presName="textRepeatNode" presStyleLbl="alignNode1" presStyleIdx="1" presStyleCnt="12">
        <dgm:presLayoutVars>
          <dgm:chMax val="0"/>
          <dgm:chPref val="0"/>
          <dgm:bulletEnabled val="1"/>
        </dgm:presLayoutVars>
      </dgm:prSet>
      <dgm:spPr/>
      <dgm:t>
        <a:bodyPr/>
        <a:lstStyle/>
        <a:p>
          <a:endParaRPr lang="tr-TR"/>
        </a:p>
      </dgm:t>
    </dgm:pt>
    <dgm:pt modelId="{1135C4DF-DD22-47B8-AC43-D053BB9ABF68}" type="pres">
      <dgm:prSet presAssocID="{CC195046-91BD-4BB1-A7BD-DBBB9E7D8949}" presName="textaccent2" presStyleCnt="0"/>
      <dgm:spPr/>
    </dgm:pt>
    <dgm:pt modelId="{5BE09930-75B3-4FC5-9F22-2BE07144C3AC}" type="pres">
      <dgm:prSet presAssocID="{CC195046-91BD-4BB1-A7BD-DBBB9E7D8949}" presName="accentRepeatNode" presStyleLbl="solidAlignAcc1" presStyleIdx="2" presStyleCnt="24"/>
      <dgm:spPr/>
    </dgm:pt>
    <dgm:pt modelId="{9D5E5492-C3AB-4A8B-A1E1-6DB5B9B247FE}" type="pres">
      <dgm:prSet presAssocID="{3472CE3C-2C40-4D57-A1B5-DD910C9236CF}" presName="image2" presStyleCnt="0"/>
      <dgm:spPr/>
    </dgm:pt>
    <dgm:pt modelId="{C028E46B-69DA-4316-A179-EF5588BB4EAF}" type="pres">
      <dgm:prSet presAssocID="{3472CE3C-2C40-4D57-A1B5-DD910C9236CF}" presName="imageRepeatNode" presStyleLbl="alignAcc1" presStyleIdx="1" presStyleCnt="12"/>
      <dgm:spPr/>
      <dgm:t>
        <a:bodyPr/>
        <a:lstStyle/>
        <a:p>
          <a:endParaRPr lang="tr-TR"/>
        </a:p>
      </dgm:t>
    </dgm:pt>
    <dgm:pt modelId="{BF486D44-7C9A-45D6-A227-FD3B002FC8D9}" type="pres">
      <dgm:prSet presAssocID="{3472CE3C-2C40-4D57-A1B5-DD910C9236CF}" presName="imageaccent2" presStyleCnt="0"/>
      <dgm:spPr/>
    </dgm:pt>
    <dgm:pt modelId="{4A4C1FC9-AFF9-4918-A7D4-719ABC14DE52}" type="pres">
      <dgm:prSet presAssocID="{3472CE3C-2C40-4D57-A1B5-DD910C9236CF}" presName="accentRepeatNode" presStyleLbl="solidAlignAcc1" presStyleIdx="3" presStyleCnt="24"/>
      <dgm:spPr/>
    </dgm:pt>
    <dgm:pt modelId="{4043E47D-4114-4066-B2CA-E578F213DC8B}" type="pres">
      <dgm:prSet presAssocID="{96C26A37-DF7E-4D28-B28D-D4EE566E4C3E}" presName="text3" presStyleCnt="0"/>
      <dgm:spPr/>
    </dgm:pt>
    <dgm:pt modelId="{37E4F741-62D9-4431-8023-399EDF083E45}" type="pres">
      <dgm:prSet presAssocID="{96C26A37-DF7E-4D28-B28D-D4EE566E4C3E}" presName="textRepeatNode" presStyleLbl="alignNode1" presStyleIdx="2" presStyleCnt="12">
        <dgm:presLayoutVars>
          <dgm:chMax val="0"/>
          <dgm:chPref val="0"/>
          <dgm:bulletEnabled val="1"/>
        </dgm:presLayoutVars>
      </dgm:prSet>
      <dgm:spPr/>
      <dgm:t>
        <a:bodyPr/>
        <a:lstStyle/>
        <a:p>
          <a:endParaRPr lang="tr-TR"/>
        </a:p>
      </dgm:t>
    </dgm:pt>
    <dgm:pt modelId="{0EBC1D0E-CB89-402A-9BDE-AD3FFFC4C2AC}" type="pres">
      <dgm:prSet presAssocID="{96C26A37-DF7E-4D28-B28D-D4EE566E4C3E}" presName="textaccent3" presStyleCnt="0"/>
      <dgm:spPr/>
    </dgm:pt>
    <dgm:pt modelId="{601543C7-6F95-409D-926A-074E736CC5A7}" type="pres">
      <dgm:prSet presAssocID="{96C26A37-DF7E-4D28-B28D-D4EE566E4C3E}" presName="accentRepeatNode" presStyleLbl="solidAlignAcc1" presStyleIdx="4" presStyleCnt="24"/>
      <dgm:spPr/>
    </dgm:pt>
    <dgm:pt modelId="{1FF11644-6771-4B03-ABEB-CFF7654452E7}" type="pres">
      <dgm:prSet presAssocID="{5B9D5379-D01E-4B55-9613-D416FD6D76C4}" presName="image3" presStyleCnt="0"/>
      <dgm:spPr/>
    </dgm:pt>
    <dgm:pt modelId="{0777AA40-AA18-481B-9073-95A35A36F3F1}" type="pres">
      <dgm:prSet presAssocID="{5B9D5379-D01E-4B55-9613-D416FD6D76C4}" presName="imageRepeatNode" presStyleLbl="alignAcc1" presStyleIdx="2" presStyleCnt="12"/>
      <dgm:spPr/>
      <dgm:t>
        <a:bodyPr/>
        <a:lstStyle/>
        <a:p>
          <a:endParaRPr lang="tr-TR"/>
        </a:p>
      </dgm:t>
    </dgm:pt>
    <dgm:pt modelId="{7302FCB4-9A66-44D0-8B49-1A1C3724B1EE}" type="pres">
      <dgm:prSet presAssocID="{5B9D5379-D01E-4B55-9613-D416FD6D76C4}" presName="imageaccent3" presStyleCnt="0"/>
      <dgm:spPr/>
    </dgm:pt>
    <dgm:pt modelId="{0CB8A143-4934-45F8-B4D6-DA6FFD026C73}" type="pres">
      <dgm:prSet presAssocID="{5B9D5379-D01E-4B55-9613-D416FD6D76C4}" presName="accentRepeatNode" presStyleLbl="solidAlignAcc1" presStyleIdx="5" presStyleCnt="24"/>
      <dgm:spPr/>
    </dgm:pt>
    <dgm:pt modelId="{BBB3B392-DD7A-4151-BBEE-45BAA2F7FE62}" type="pres">
      <dgm:prSet presAssocID="{FFFAAB89-CEC7-4CD2-827E-64E68E8EB4EB}" presName="text4" presStyleCnt="0"/>
      <dgm:spPr/>
    </dgm:pt>
    <dgm:pt modelId="{A7844881-D1A5-4E2F-9CF2-CF12A26EDB5F}" type="pres">
      <dgm:prSet presAssocID="{FFFAAB89-CEC7-4CD2-827E-64E68E8EB4EB}" presName="textRepeatNode" presStyleLbl="alignNode1" presStyleIdx="3" presStyleCnt="12" custLinFactNeighborX="830" custLinFactNeighborY="-2902">
        <dgm:presLayoutVars>
          <dgm:chMax val="0"/>
          <dgm:chPref val="0"/>
          <dgm:bulletEnabled val="1"/>
        </dgm:presLayoutVars>
      </dgm:prSet>
      <dgm:spPr/>
      <dgm:t>
        <a:bodyPr/>
        <a:lstStyle/>
        <a:p>
          <a:endParaRPr lang="tr-TR"/>
        </a:p>
      </dgm:t>
    </dgm:pt>
    <dgm:pt modelId="{A4BDB02A-37D7-473C-808D-5775D8B8C12B}" type="pres">
      <dgm:prSet presAssocID="{FFFAAB89-CEC7-4CD2-827E-64E68E8EB4EB}" presName="textaccent4" presStyleCnt="0"/>
      <dgm:spPr/>
    </dgm:pt>
    <dgm:pt modelId="{07EA6E82-3F7D-4489-9C3B-76B97AE08282}" type="pres">
      <dgm:prSet presAssocID="{FFFAAB89-CEC7-4CD2-827E-64E68E8EB4EB}" presName="accentRepeatNode" presStyleLbl="solidAlignAcc1" presStyleIdx="6" presStyleCnt="24"/>
      <dgm:spPr/>
    </dgm:pt>
    <dgm:pt modelId="{E34CF503-7160-4BA5-8641-DF1A750F2201}" type="pres">
      <dgm:prSet presAssocID="{B69AC8B4-4C05-4AA7-8979-B9B3CBA96AFB}" presName="image4" presStyleCnt="0"/>
      <dgm:spPr/>
    </dgm:pt>
    <dgm:pt modelId="{C1A08D73-8629-40E7-A5EC-77FF0D69107E}" type="pres">
      <dgm:prSet presAssocID="{B69AC8B4-4C05-4AA7-8979-B9B3CBA96AFB}" presName="imageRepeatNode" presStyleLbl="alignAcc1" presStyleIdx="3" presStyleCnt="12" custLinFactNeighborX="-3895" custLinFactNeighborY="3781"/>
      <dgm:spPr/>
      <dgm:t>
        <a:bodyPr/>
        <a:lstStyle/>
        <a:p>
          <a:endParaRPr lang="tr-TR"/>
        </a:p>
      </dgm:t>
    </dgm:pt>
    <dgm:pt modelId="{82936105-B3F0-43CA-AEEF-8D062E3A91BE}" type="pres">
      <dgm:prSet presAssocID="{B69AC8B4-4C05-4AA7-8979-B9B3CBA96AFB}" presName="imageaccent4" presStyleCnt="0"/>
      <dgm:spPr/>
    </dgm:pt>
    <dgm:pt modelId="{A04F8F8A-0D53-4CDC-BDA8-584F9F8BD023}" type="pres">
      <dgm:prSet presAssocID="{B69AC8B4-4C05-4AA7-8979-B9B3CBA96AFB}" presName="accentRepeatNode" presStyleLbl="solidAlignAcc1" presStyleIdx="7" presStyleCnt="24"/>
      <dgm:spPr/>
    </dgm:pt>
    <dgm:pt modelId="{55076D4D-74A2-4EE3-A863-8E36DDE46B71}" type="pres">
      <dgm:prSet presAssocID="{FF347A03-F150-4EC3-B7CA-F7EA11E3AA51}" presName="text5" presStyleCnt="0"/>
      <dgm:spPr/>
    </dgm:pt>
    <dgm:pt modelId="{0E0649C6-E1F8-47B3-B7BA-E3DEFA252A16}" type="pres">
      <dgm:prSet presAssocID="{FF347A03-F150-4EC3-B7CA-F7EA11E3AA51}" presName="textRepeatNode" presStyleLbl="alignNode1" presStyleIdx="4" presStyleCnt="12">
        <dgm:presLayoutVars>
          <dgm:chMax val="0"/>
          <dgm:chPref val="0"/>
          <dgm:bulletEnabled val="1"/>
        </dgm:presLayoutVars>
      </dgm:prSet>
      <dgm:spPr/>
      <dgm:t>
        <a:bodyPr/>
        <a:lstStyle/>
        <a:p>
          <a:endParaRPr lang="tr-TR"/>
        </a:p>
      </dgm:t>
    </dgm:pt>
    <dgm:pt modelId="{8C01E9D8-A960-4F24-9AF3-AAD83D9CFC8F}" type="pres">
      <dgm:prSet presAssocID="{FF347A03-F150-4EC3-B7CA-F7EA11E3AA51}" presName="textaccent5" presStyleCnt="0"/>
      <dgm:spPr/>
    </dgm:pt>
    <dgm:pt modelId="{DF100D50-BB70-427A-A8AC-0C48641AB533}" type="pres">
      <dgm:prSet presAssocID="{FF347A03-F150-4EC3-B7CA-F7EA11E3AA51}" presName="accentRepeatNode" presStyleLbl="solidAlignAcc1" presStyleIdx="8" presStyleCnt="24"/>
      <dgm:spPr/>
    </dgm:pt>
    <dgm:pt modelId="{24956396-3277-449A-BA04-06D7245BC3A6}" type="pres">
      <dgm:prSet presAssocID="{A824923E-BF76-4751-971F-63648BF12C38}" presName="image5" presStyleCnt="0"/>
      <dgm:spPr/>
    </dgm:pt>
    <dgm:pt modelId="{111F3B59-8BC7-4BA8-8F09-1BB3DD0E4A48}" type="pres">
      <dgm:prSet presAssocID="{A824923E-BF76-4751-971F-63648BF12C38}" presName="imageRepeatNode" presStyleLbl="alignAcc1" presStyleIdx="4" presStyleCnt="12"/>
      <dgm:spPr/>
      <dgm:t>
        <a:bodyPr/>
        <a:lstStyle/>
        <a:p>
          <a:endParaRPr lang="tr-TR"/>
        </a:p>
      </dgm:t>
    </dgm:pt>
    <dgm:pt modelId="{1C284FC8-5439-4280-9409-402E263A5A07}" type="pres">
      <dgm:prSet presAssocID="{A824923E-BF76-4751-971F-63648BF12C38}" presName="imageaccent5" presStyleCnt="0"/>
      <dgm:spPr/>
    </dgm:pt>
    <dgm:pt modelId="{D2AD8394-480C-428A-B41B-59907B697D87}" type="pres">
      <dgm:prSet presAssocID="{A824923E-BF76-4751-971F-63648BF12C38}" presName="accentRepeatNode" presStyleLbl="solidAlignAcc1" presStyleIdx="9" presStyleCnt="24"/>
      <dgm:spPr/>
    </dgm:pt>
    <dgm:pt modelId="{08E94B4F-84FA-4851-A251-9DCCC0A46C0F}" type="pres">
      <dgm:prSet presAssocID="{C44087DE-8657-46C1-9AE5-BC8D79D37046}" presName="text6" presStyleCnt="0"/>
      <dgm:spPr/>
    </dgm:pt>
    <dgm:pt modelId="{A99050EA-2C8E-4301-A6CD-68CC032F03DF}" type="pres">
      <dgm:prSet presAssocID="{C44087DE-8657-46C1-9AE5-BC8D79D37046}" presName="textRepeatNode" presStyleLbl="alignNode1" presStyleIdx="5" presStyleCnt="12">
        <dgm:presLayoutVars>
          <dgm:chMax val="0"/>
          <dgm:chPref val="0"/>
          <dgm:bulletEnabled val="1"/>
        </dgm:presLayoutVars>
      </dgm:prSet>
      <dgm:spPr/>
      <dgm:t>
        <a:bodyPr/>
        <a:lstStyle/>
        <a:p>
          <a:endParaRPr lang="tr-TR"/>
        </a:p>
      </dgm:t>
    </dgm:pt>
    <dgm:pt modelId="{C720FC3E-45CF-4647-8D03-F89783A508D9}" type="pres">
      <dgm:prSet presAssocID="{C44087DE-8657-46C1-9AE5-BC8D79D37046}" presName="textaccent6" presStyleCnt="0"/>
      <dgm:spPr/>
    </dgm:pt>
    <dgm:pt modelId="{3E41470B-4B4D-412E-BE27-313F001DFFAA}" type="pres">
      <dgm:prSet presAssocID="{C44087DE-8657-46C1-9AE5-BC8D79D37046}" presName="accentRepeatNode" presStyleLbl="solidAlignAcc1" presStyleIdx="10" presStyleCnt="24"/>
      <dgm:spPr/>
    </dgm:pt>
    <dgm:pt modelId="{B6FFCBAB-03F5-46FE-B06B-8CEF8F6E2ECC}" type="pres">
      <dgm:prSet presAssocID="{31E1ACD6-12D1-4B69-A96D-6B90E2E9F693}" presName="image6" presStyleCnt="0"/>
      <dgm:spPr/>
    </dgm:pt>
    <dgm:pt modelId="{78200B85-05E8-45DC-A584-ADED117E37CA}" type="pres">
      <dgm:prSet presAssocID="{31E1ACD6-12D1-4B69-A96D-6B90E2E9F693}" presName="imageRepeatNode" presStyleLbl="alignAcc1" presStyleIdx="5" presStyleCnt="12"/>
      <dgm:spPr/>
      <dgm:t>
        <a:bodyPr/>
        <a:lstStyle/>
        <a:p>
          <a:endParaRPr lang="tr-TR"/>
        </a:p>
      </dgm:t>
    </dgm:pt>
    <dgm:pt modelId="{82196FBC-02E6-47D0-B073-A840C266D1B1}" type="pres">
      <dgm:prSet presAssocID="{31E1ACD6-12D1-4B69-A96D-6B90E2E9F693}" presName="imageaccent6" presStyleCnt="0"/>
      <dgm:spPr/>
    </dgm:pt>
    <dgm:pt modelId="{86C99F77-5BF6-4D90-AFE0-3DA770F1E4CE}" type="pres">
      <dgm:prSet presAssocID="{31E1ACD6-12D1-4B69-A96D-6B90E2E9F693}" presName="accentRepeatNode" presStyleLbl="solidAlignAcc1" presStyleIdx="11" presStyleCnt="24"/>
      <dgm:spPr/>
    </dgm:pt>
    <dgm:pt modelId="{C2C9F003-0802-4659-8899-467B70E670D5}" type="pres">
      <dgm:prSet presAssocID="{FC58D97A-E6C4-4FC6-88EF-546FB054E56B}" presName="text7" presStyleCnt="0"/>
      <dgm:spPr/>
    </dgm:pt>
    <dgm:pt modelId="{53FF89B9-7AF4-4567-B8E9-A129BBF37926}" type="pres">
      <dgm:prSet presAssocID="{FC58D97A-E6C4-4FC6-88EF-546FB054E56B}" presName="textRepeatNode" presStyleLbl="alignNode1" presStyleIdx="6" presStyleCnt="12">
        <dgm:presLayoutVars>
          <dgm:chMax val="0"/>
          <dgm:chPref val="0"/>
          <dgm:bulletEnabled val="1"/>
        </dgm:presLayoutVars>
      </dgm:prSet>
      <dgm:spPr/>
      <dgm:t>
        <a:bodyPr/>
        <a:lstStyle/>
        <a:p>
          <a:endParaRPr lang="tr-TR"/>
        </a:p>
      </dgm:t>
    </dgm:pt>
    <dgm:pt modelId="{A9FF0A9E-FFFB-4F3B-9F8B-5EE96CB799B7}" type="pres">
      <dgm:prSet presAssocID="{FC58D97A-E6C4-4FC6-88EF-546FB054E56B}" presName="textaccent7" presStyleCnt="0"/>
      <dgm:spPr/>
    </dgm:pt>
    <dgm:pt modelId="{897B6788-4C4B-4DC5-832F-3A9FD7B83F4F}" type="pres">
      <dgm:prSet presAssocID="{FC58D97A-E6C4-4FC6-88EF-546FB054E56B}" presName="accentRepeatNode" presStyleLbl="solidAlignAcc1" presStyleIdx="12" presStyleCnt="24"/>
      <dgm:spPr/>
    </dgm:pt>
    <dgm:pt modelId="{B6317DD6-4DA3-4548-AF63-32B030E1E540}" type="pres">
      <dgm:prSet presAssocID="{F46F846B-8316-4262-98D1-14DA78F02289}" presName="image7" presStyleCnt="0"/>
      <dgm:spPr/>
    </dgm:pt>
    <dgm:pt modelId="{F746EC9B-D812-4675-8083-32BFAC39E4CD}" type="pres">
      <dgm:prSet presAssocID="{F46F846B-8316-4262-98D1-14DA78F02289}" presName="imageRepeatNode" presStyleLbl="alignAcc1" presStyleIdx="6" presStyleCnt="12"/>
      <dgm:spPr/>
      <dgm:t>
        <a:bodyPr/>
        <a:lstStyle/>
        <a:p>
          <a:endParaRPr lang="tr-TR"/>
        </a:p>
      </dgm:t>
    </dgm:pt>
    <dgm:pt modelId="{20A055F6-7FC6-4DCA-B0D5-C3771685E443}" type="pres">
      <dgm:prSet presAssocID="{F46F846B-8316-4262-98D1-14DA78F02289}" presName="imageaccent7" presStyleCnt="0"/>
      <dgm:spPr/>
    </dgm:pt>
    <dgm:pt modelId="{B518B873-B909-49B0-A33C-7A999998B3C0}" type="pres">
      <dgm:prSet presAssocID="{F46F846B-8316-4262-98D1-14DA78F02289}" presName="accentRepeatNode" presStyleLbl="solidAlignAcc1" presStyleIdx="13" presStyleCnt="24"/>
      <dgm:spPr/>
    </dgm:pt>
    <dgm:pt modelId="{749EA447-8EE2-4FDE-96D5-D31F9830F679}" type="pres">
      <dgm:prSet presAssocID="{78CBFD1C-7F5C-4DB5-A99F-A044E6203ED1}" presName="text8" presStyleCnt="0"/>
      <dgm:spPr/>
    </dgm:pt>
    <dgm:pt modelId="{46555F20-BB80-42CC-BFDE-4A6D8AF4B92F}" type="pres">
      <dgm:prSet presAssocID="{78CBFD1C-7F5C-4DB5-A99F-A044E6203ED1}" presName="textRepeatNode" presStyleLbl="alignNode1" presStyleIdx="7" presStyleCnt="12">
        <dgm:presLayoutVars>
          <dgm:chMax val="0"/>
          <dgm:chPref val="0"/>
          <dgm:bulletEnabled val="1"/>
        </dgm:presLayoutVars>
      </dgm:prSet>
      <dgm:spPr/>
      <dgm:t>
        <a:bodyPr/>
        <a:lstStyle/>
        <a:p>
          <a:endParaRPr lang="tr-TR"/>
        </a:p>
      </dgm:t>
    </dgm:pt>
    <dgm:pt modelId="{1E5B8E57-EAE2-474A-99C0-29322CC55F9B}" type="pres">
      <dgm:prSet presAssocID="{78CBFD1C-7F5C-4DB5-A99F-A044E6203ED1}" presName="textaccent8" presStyleCnt="0"/>
      <dgm:spPr/>
    </dgm:pt>
    <dgm:pt modelId="{7101456F-1ECB-4276-AAE4-4A193473226C}" type="pres">
      <dgm:prSet presAssocID="{78CBFD1C-7F5C-4DB5-A99F-A044E6203ED1}" presName="accentRepeatNode" presStyleLbl="solidAlignAcc1" presStyleIdx="14" presStyleCnt="24"/>
      <dgm:spPr/>
    </dgm:pt>
    <dgm:pt modelId="{606A7FA1-9250-43D6-8233-159DED4748F3}" type="pres">
      <dgm:prSet presAssocID="{809FFF1B-6C73-48C6-B49F-C3EE14E9B89C}" presName="image8" presStyleCnt="0"/>
      <dgm:spPr/>
    </dgm:pt>
    <dgm:pt modelId="{0A3BCC28-A4CC-485C-9B0F-134D5EFC548A}" type="pres">
      <dgm:prSet presAssocID="{809FFF1B-6C73-48C6-B49F-C3EE14E9B89C}" presName="imageRepeatNode" presStyleLbl="alignAcc1" presStyleIdx="7" presStyleCnt="12"/>
      <dgm:spPr/>
      <dgm:t>
        <a:bodyPr/>
        <a:lstStyle/>
        <a:p>
          <a:endParaRPr lang="tr-TR"/>
        </a:p>
      </dgm:t>
    </dgm:pt>
    <dgm:pt modelId="{BDD6994C-DB32-43E4-9292-D25079A7A81E}" type="pres">
      <dgm:prSet presAssocID="{809FFF1B-6C73-48C6-B49F-C3EE14E9B89C}" presName="imageaccent8" presStyleCnt="0"/>
      <dgm:spPr/>
    </dgm:pt>
    <dgm:pt modelId="{27D76D49-2196-4849-BCA8-C78CA7551211}" type="pres">
      <dgm:prSet presAssocID="{809FFF1B-6C73-48C6-B49F-C3EE14E9B89C}" presName="accentRepeatNode" presStyleLbl="solidAlignAcc1" presStyleIdx="15" presStyleCnt="24"/>
      <dgm:spPr/>
    </dgm:pt>
    <dgm:pt modelId="{6F51D8A1-4884-4FAD-AB62-DC16923B7A10}" type="pres">
      <dgm:prSet presAssocID="{26C5B1B2-B169-44ED-AF0A-823B54E2CC18}" presName="text9" presStyleCnt="0"/>
      <dgm:spPr/>
    </dgm:pt>
    <dgm:pt modelId="{E8106950-98A5-434F-8415-066A6EA1F721}" type="pres">
      <dgm:prSet presAssocID="{26C5B1B2-B169-44ED-AF0A-823B54E2CC18}" presName="textRepeatNode" presStyleLbl="alignNode1" presStyleIdx="8" presStyleCnt="12">
        <dgm:presLayoutVars>
          <dgm:chMax val="0"/>
          <dgm:chPref val="0"/>
          <dgm:bulletEnabled val="1"/>
        </dgm:presLayoutVars>
      </dgm:prSet>
      <dgm:spPr/>
      <dgm:t>
        <a:bodyPr/>
        <a:lstStyle/>
        <a:p>
          <a:endParaRPr lang="tr-TR"/>
        </a:p>
      </dgm:t>
    </dgm:pt>
    <dgm:pt modelId="{AAC5FD97-230E-4201-B00D-9909D6A05144}" type="pres">
      <dgm:prSet presAssocID="{26C5B1B2-B169-44ED-AF0A-823B54E2CC18}" presName="textaccent9" presStyleCnt="0"/>
      <dgm:spPr/>
    </dgm:pt>
    <dgm:pt modelId="{1C83BCC0-B55D-45D2-B227-340B23CFCDF4}" type="pres">
      <dgm:prSet presAssocID="{26C5B1B2-B169-44ED-AF0A-823B54E2CC18}" presName="accentRepeatNode" presStyleLbl="solidAlignAcc1" presStyleIdx="16" presStyleCnt="24"/>
      <dgm:spPr/>
    </dgm:pt>
    <dgm:pt modelId="{94966EDE-9B79-4409-8266-29D129F73506}" type="pres">
      <dgm:prSet presAssocID="{E532F205-A7A6-424C-93D9-F049337A337E}" presName="image9" presStyleCnt="0"/>
      <dgm:spPr/>
    </dgm:pt>
    <dgm:pt modelId="{00F68AC5-F1E0-4FC6-93FE-6674BF62542A}" type="pres">
      <dgm:prSet presAssocID="{E532F205-A7A6-424C-93D9-F049337A337E}" presName="imageRepeatNode" presStyleLbl="alignAcc1" presStyleIdx="8" presStyleCnt="12"/>
      <dgm:spPr/>
      <dgm:t>
        <a:bodyPr/>
        <a:lstStyle/>
        <a:p>
          <a:endParaRPr lang="tr-TR"/>
        </a:p>
      </dgm:t>
    </dgm:pt>
    <dgm:pt modelId="{56829F21-C596-4378-AA1D-48F4C0346688}" type="pres">
      <dgm:prSet presAssocID="{E532F205-A7A6-424C-93D9-F049337A337E}" presName="imageaccent9" presStyleCnt="0"/>
      <dgm:spPr/>
    </dgm:pt>
    <dgm:pt modelId="{FB365795-C3B4-43F8-8173-60D3058A2C2E}" type="pres">
      <dgm:prSet presAssocID="{E532F205-A7A6-424C-93D9-F049337A337E}" presName="accentRepeatNode" presStyleLbl="solidAlignAcc1" presStyleIdx="17" presStyleCnt="24"/>
      <dgm:spPr/>
    </dgm:pt>
    <dgm:pt modelId="{E52DE6BE-A67A-499B-A062-F2A0EE8E41CE}" type="pres">
      <dgm:prSet presAssocID="{B98E155B-08AC-4A50-8337-E02942FBCA84}" presName="text10" presStyleCnt="0"/>
      <dgm:spPr/>
    </dgm:pt>
    <dgm:pt modelId="{7048CECA-E648-4541-A17D-1A66E4303190}" type="pres">
      <dgm:prSet presAssocID="{B98E155B-08AC-4A50-8337-E02942FBCA84}" presName="textRepeatNode" presStyleLbl="alignNode1" presStyleIdx="9" presStyleCnt="12">
        <dgm:presLayoutVars>
          <dgm:chMax val="0"/>
          <dgm:chPref val="0"/>
          <dgm:bulletEnabled val="1"/>
        </dgm:presLayoutVars>
      </dgm:prSet>
      <dgm:spPr/>
      <dgm:t>
        <a:bodyPr/>
        <a:lstStyle/>
        <a:p>
          <a:endParaRPr lang="tr-TR"/>
        </a:p>
      </dgm:t>
    </dgm:pt>
    <dgm:pt modelId="{74030909-D22A-49C3-B279-9DECBC7B9A57}" type="pres">
      <dgm:prSet presAssocID="{B98E155B-08AC-4A50-8337-E02942FBCA84}" presName="textaccent10" presStyleCnt="0"/>
      <dgm:spPr/>
    </dgm:pt>
    <dgm:pt modelId="{0C85A91C-E944-41AD-9BBC-B6093273733F}" type="pres">
      <dgm:prSet presAssocID="{B98E155B-08AC-4A50-8337-E02942FBCA84}" presName="accentRepeatNode" presStyleLbl="solidAlignAcc1" presStyleIdx="18" presStyleCnt="24"/>
      <dgm:spPr/>
    </dgm:pt>
    <dgm:pt modelId="{8352CF49-240C-4D6E-A3CE-07B6FAEB6DF2}" type="pres">
      <dgm:prSet presAssocID="{841A2D6D-208C-4F72-B0FA-DD3CB9C06E9C}" presName="image10" presStyleCnt="0"/>
      <dgm:spPr/>
    </dgm:pt>
    <dgm:pt modelId="{8D6B8B1B-DD65-4D82-9B48-76B071C271AF}" type="pres">
      <dgm:prSet presAssocID="{841A2D6D-208C-4F72-B0FA-DD3CB9C06E9C}" presName="imageRepeatNode" presStyleLbl="alignAcc1" presStyleIdx="9" presStyleCnt="12"/>
      <dgm:spPr/>
      <dgm:t>
        <a:bodyPr/>
        <a:lstStyle/>
        <a:p>
          <a:endParaRPr lang="tr-TR"/>
        </a:p>
      </dgm:t>
    </dgm:pt>
    <dgm:pt modelId="{AF158A23-BA81-4922-BFCD-6C807742C05F}" type="pres">
      <dgm:prSet presAssocID="{841A2D6D-208C-4F72-B0FA-DD3CB9C06E9C}" presName="imageaccent10" presStyleCnt="0"/>
      <dgm:spPr/>
    </dgm:pt>
    <dgm:pt modelId="{B0B66530-046D-48AB-B724-D60A64F8093A}" type="pres">
      <dgm:prSet presAssocID="{841A2D6D-208C-4F72-B0FA-DD3CB9C06E9C}" presName="accentRepeatNode" presStyleLbl="solidAlignAcc1" presStyleIdx="19" presStyleCnt="24"/>
      <dgm:spPr/>
    </dgm:pt>
    <dgm:pt modelId="{E68CA415-9CE0-4F19-A8AD-E10A93B75C89}" type="pres">
      <dgm:prSet presAssocID="{5AAAC50F-556C-4384-AE2B-9A86CA87D2EB}" presName="text11" presStyleCnt="0"/>
      <dgm:spPr/>
    </dgm:pt>
    <dgm:pt modelId="{71593558-B160-437C-A4AD-037A7A50A729}" type="pres">
      <dgm:prSet presAssocID="{5AAAC50F-556C-4384-AE2B-9A86CA87D2EB}" presName="textRepeatNode" presStyleLbl="alignNode1" presStyleIdx="10" presStyleCnt="12">
        <dgm:presLayoutVars>
          <dgm:chMax val="0"/>
          <dgm:chPref val="0"/>
          <dgm:bulletEnabled val="1"/>
        </dgm:presLayoutVars>
      </dgm:prSet>
      <dgm:spPr/>
      <dgm:t>
        <a:bodyPr/>
        <a:lstStyle/>
        <a:p>
          <a:endParaRPr lang="tr-TR"/>
        </a:p>
      </dgm:t>
    </dgm:pt>
    <dgm:pt modelId="{9F91584D-B20A-4584-BD3C-240F00CFCFDC}" type="pres">
      <dgm:prSet presAssocID="{5AAAC50F-556C-4384-AE2B-9A86CA87D2EB}" presName="textaccent11" presStyleCnt="0"/>
      <dgm:spPr/>
    </dgm:pt>
    <dgm:pt modelId="{30AFBEE9-EDC1-4B7B-B634-6784DC04C530}" type="pres">
      <dgm:prSet presAssocID="{5AAAC50F-556C-4384-AE2B-9A86CA87D2EB}" presName="accentRepeatNode" presStyleLbl="solidAlignAcc1" presStyleIdx="20" presStyleCnt="24"/>
      <dgm:spPr/>
    </dgm:pt>
    <dgm:pt modelId="{17FA5A19-A67A-4646-B5FE-044A35C48243}" type="pres">
      <dgm:prSet presAssocID="{63D9DBCE-F757-4469-849D-F84AFC8831BD}" presName="image11" presStyleCnt="0"/>
      <dgm:spPr/>
    </dgm:pt>
    <dgm:pt modelId="{8F453A3E-4FD7-4AA0-B00F-B5B14529632E}" type="pres">
      <dgm:prSet presAssocID="{63D9DBCE-F757-4469-849D-F84AFC8831BD}" presName="imageRepeatNode" presStyleLbl="alignAcc1" presStyleIdx="10" presStyleCnt="12"/>
      <dgm:spPr/>
      <dgm:t>
        <a:bodyPr/>
        <a:lstStyle/>
        <a:p>
          <a:endParaRPr lang="tr-TR"/>
        </a:p>
      </dgm:t>
    </dgm:pt>
    <dgm:pt modelId="{F5E4D4A5-EB22-4B60-813A-F761A435144B}" type="pres">
      <dgm:prSet presAssocID="{63D9DBCE-F757-4469-849D-F84AFC8831BD}" presName="imageaccent11" presStyleCnt="0"/>
      <dgm:spPr/>
    </dgm:pt>
    <dgm:pt modelId="{73FFD13E-3A67-4F51-90DE-53A41BF38635}" type="pres">
      <dgm:prSet presAssocID="{63D9DBCE-F757-4469-849D-F84AFC8831BD}" presName="accentRepeatNode" presStyleLbl="solidAlignAcc1" presStyleIdx="21" presStyleCnt="24"/>
      <dgm:spPr/>
    </dgm:pt>
    <dgm:pt modelId="{8F098CDB-477B-4EEE-B9E6-31C36C16BDFD}" type="pres">
      <dgm:prSet presAssocID="{F9825362-E3E7-4616-8EA4-3891E5D707B9}" presName="text12" presStyleCnt="0"/>
      <dgm:spPr/>
    </dgm:pt>
    <dgm:pt modelId="{F50D50C6-590A-470F-945C-F15762E86B19}" type="pres">
      <dgm:prSet presAssocID="{F9825362-E3E7-4616-8EA4-3891E5D707B9}" presName="textRepeatNode" presStyleLbl="alignNode1" presStyleIdx="11" presStyleCnt="12">
        <dgm:presLayoutVars>
          <dgm:chMax val="0"/>
          <dgm:chPref val="0"/>
          <dgm:bulletEnabled val="1"/>
        </dgm:presLayoutVars>
      </dgm:prSet>
      <dgm:spPr/>
      <dgm:t>
        <a:bodyPr/>
        <a:lstStyle/>
        <a:p>
          <a:endParaRPr lang="tr-TR"/>
        </a:p>
      </dgm:t>
    </dgm:pt>
    <dgm:pt modelId="{601473F1-499C-469E-AE5F-742FEDE8B972}" type="pres">
      <dgm:prSet presAssocID="{F9825362-E3E7-4616-8EA4-3891E5D707B9}" presName="textaccent12" presStyleCnt="0"/>
      <dgm:spPr/>
    </dgm:pt>
    <dgm:pt modelId="{5D7E5B15-A829-41CC-9C25-9AC0DF44619F}" type="pres">
      <dgm:prSet presAssocID="{F9825362-E3E7-4616-8EA4-3891E5D707B9}" presName="accentRepeatNode" presStyleLbl="solidAlignAcc1" presStyleIdx="22" presStyleCnt="24"/>
      <dgm:spPr/>
    </dgm:pt>
    <dgm:pt modelId="{BC2F4DC3-43D4-467F-8B0E-9CC7CA928D10}" type="pres">
      <dgm:prSet presAssocID="{E723FBF8-6319-4891-85F0-F9737D735C2E}" presName="image12" presStyleCnt="0"/>
      <dgm:spPr/>
    </dgm:pt>
    <dgm:pt modelId="{1074614F-1544-4002-A0AA-5A6A769B2924}" type="pres">
      <dgm:prSet presAssocID="{E723FBF8-6319-4891-85F0-F9737D735C2E}" presName="imageRepeatNode" presStyleLbl="alignAcc1" presStyleIdx="11" presStyleCnt="12"/>
      <dgm:spPr/>
      <dgm:t>
        <a:bodyPr/>
        <a:lstStyle/>
        <a:p>
          <a:endParaRPr lang="tr-TR"/>
        </a:p>
      </dgm:t>
    </dgm:pt>
    <dgm:pt modelId="{D7D9C910-E54F-49B3-8707-F7C9F17A1026}" type="pres">
      <dgm:prSet presAssocID="{E723FBF8-6319-4891-85F0-F9737D735C2E}" presName="imageaccent12" presStyleCnt="0"/>
      <dgm:spPr/>
    </dgm:pt>
    <dgm:pt modelId="{D3685C71-163B-40AF-B215-E4919CF788CD}" type="pres">
      <dgm:prSet presAssocID="{E723FBF8-6319-4891-85F0-F9737D735C2E}" presName="accentRepeatNode" presStyleLbl="solidAlignAcc1" presStyleIdx="23" presStyleCnt="24"/>
      <dgm:spPr/>
    </dgm:pt>
  </dgm:ptLst>
  <dgm:cxnLst>
    <dgm:cxn modelId="{4E739B5A-502E-4E80-8871-48E51D32BFBF}" type="presOf" srcId="{63EB3C8F-83CB-42E8-9261-728493DB75EC}" destId="{AE843FA6-5B24-43A9-8AFE-2F794ABBFF37}" srcOrd="0" destOrd="0" presId="urn:microsoft.com/office/officeart/2008/layout/HexagonCluster"/>
    <dgm:cxn modelId="{E49EEBEF-E63B-48EE-B7C7-BD90CEE0B66E}" type="presOf" srcId="{A824923E-BF76-4751-971F-63648BF12C38}" destId="{111F3B59-8BC7-4BA8-8F09-1BB3DD0E4A48}" srcOrd="0" destOrd="0" presId="urn:microsoft.com/office/officeart/2008/layout/HexagonCluster"/>
    <dgm:cxn modelId="{72B55B6A-85C0-4336-A2D9-800D740D55C8}" type="presOf" srcId="{B98E155B-08AC-4A50-8337-E02942FBCA84}" destId="{7048CECA-E648-4541-A17D-1A66E4303190}" srcOrd="0" destOrd="0" presId="urn:microsoft.com/office/officeart/2008/layout/HexagonCluster"/>
    <dgm:cxn modelId="{F2FF4E28-0718-4F22-ABC3-445936415394}" type="presOf" srcId="{2C959D3A-40BF-4377-A6EE-D89AB37D8852}" destId="{CC7D600A-1C2A-4FEC-9B9A-57AB7BEBBF05}" srcOrd="0" destOrd="0" presId="urn:microsoft.com/office/officeart/2008/layout/HexagonCluster"/>
    <dgm:cxn modelId="{114C86A7-3A7A-4659-8275-705A6BF79950}" srcId="{E1FB1C20-1B54-4A74-8137-BBC0B10D8859}" destId="{96C26A37-DF7E-4D28-B28D-D4EE566E4C3E}" srcOrd="2" destOrd="0" parTransId="{1BE88C94-3FB8-4A86-8E5B-E6A76239B7B8}" sibTransId="{5B9D5379-D01E-4B55-9613-D416FD6D76C4}"/>
    <dgm:cxn modelId="{08B18C7F-8BCA-4965-88E5-BD3BFDDA9150}" srcId="{E1FB1C20-1B54-4A74-8137-BBC0B10D8859}" destId="{78CBFD1C-7F5C-4DB5-A99F-A044E6203ED1}" srcOrd="7" destOrd="0" parTransId="{9D08D08A-058C-480A-A410-E781E8E11AE5}" sibTransId="{809FFF1B-6C73-48C6-B49F-C3EE14E9B89C}"/>
    <dgm:cxn modelId="{0A1BC094-19F5-4339-8C07-8DD0C9687B2B}" type="presOf" srcId="{809FFF1B-6C73-48C6-B49F-C3EE14E9B89C}" destId="{0A3BCC28-A4CC-485C-9B0F-134D5EFC548A}" srcOrd="0" destOrd="0" presId="urn:microsoft.com/office/officeart/2008/layout/HexagonCluster"/>
    <dgm:cxn modelId="{8601DA22-54DA-4AED-84C3-F52C7B3D182B}" type="presOf" srcId="{CC195046-91BD-4BB1-A7BD-DBBB9E7D8949}" destId="{C8B0BA9C-AB1E-4BDF-9AC7-CA2ED7DBBAAC}" srcOrd="0" destOrd="0" presId="urn:microsoft.com/office/officeart/2008/layout/HexagonCluster"/>
    <dgm:cxn modelId="{9CB23ABC-6A1F-4430-B6E8-1B38170DBB9E}" srcId="{E1FB1C20-1B54-4A74-8137-BBC0B10D8859}" destId="{5AAAC50F-556C-4384-AE2B-9A86CA87D2EB}" srcOrd="10" destOrd="0" parTransId="{D3606323-18DD-44EB-BBC0-4DE51818B9AF}" sibTransId="{63D9DBCE-F757-4469-849D-F84AFC8831BD}"/>
    <dgm:cxn modelId="{D6552970-7B1B-42E9-8185-DA04A666FF50}" type="presOf" srcId="{F9825362-E3E7-4616-8EA4-3891E5D707B9}" destId="{F50D50C6-590A-470F-945C-F15762E86B19}" srcOrd="0" destOrd="0" presId="urn:microsoft.com/office/officeart/2008/layout/HexagonCluster"/>
    <dgm:cxn modelId="{F95E629E-3701-48F9-B998-7A9615F0A3E7}" type="presOf" srcId="{63D9DBCE-F757-4469-849D-F84AFC8831BD}" destId="{8F453A3E-4FD7-4AA0-B00F-B5B14529632E}" srcOrd="0" destOrd="0" presId="urn:microsoft.com/office/officeart/2008/layout/HexagonCluster"/>
    <dgm:cxn modelId="{357D33CC-A529-4930-8BB4-2E3903D246DC}" type="presOf" srcId="{5AAAC50F-556C-4384-AE2B-9A86CA87D2EB}" destId="{71593558-B160-437C-A4AD-037A7A50A729}" srcOrd="0" destOrd="0" presId="urn:microsoft.com/office/officeart/2008/layout/HexagonCluster"/>
    <dgm:cxn modelId="{E9882560-3AEF-4A55-8C59-58EF1918B138}" srcId="{E1FB1C20-1B54-4A74-8137-BBC0B10D8859}" destId="{FFFAAB89-CEC7-4CD2-827E-64E68E8EB4EB}" srcOrd="3" destOrd="0" parTransId="{D6848373-416B-4F12-9DF8-9CFEC5D7FCCC}" sibTransId="{B69AC8B4-4C05-4AA7-8979-B9B3CBA96AFB}"/>
    <dgm:cxn modelId="{7B783325-2000-4BD8-97FD-0277F8BE5428}" type="presOf" srcId="{96C26A37-DF7E-4D28-B28D-D4EE566E4C3E}" destId="{37E4F741-62D9-4431-8023-399EDF083E45}" srcOrd="0" destOrd="0" presId="urn:microsoft.com/office/officeart/2008/layout/HexagonCluster"/>
    <dgm:cxn modelId="{0DB94933-0B0E-4F80-826E-02839656BEE8}" srcId="{E1FB1C20-1B54-4A74-8137-BBC0B10D8859}" destId="{B98E155B-08AC-4A50-8337-E02942FBCA84}" srcOrd="9" destOrd="0" parTransId="{C1563FAD-B389-4935-B875-E996C41D757C}" sibTransId="{841A2D6D-208C-4F72-B0FA-DD3CB9C06E9C}"/>
    <dgm:cxn modelId="{15E8C135-BCCF-4D68-879B-4B5A49E7308D}" type="presOf" srcId="{31E1ACD6-12D1-4B69-A96D-6B90E2E9F693}" destId="{78200B85-05E8-45DC-A584-ADED117E37CA}" srcOrd="0" destOrd="0" presId="urn:microsoft.com/office/officeart/2008/layout/HexagonCluster"/>
    <dgm:cxn modelId="{440AFAD1-AA30-44D6-AF85-FD0FE919A59B}" srcId="{E1FB1C20-1B54-4A74-8137-BBC0B10D8859}" destId="{FF347A03-F150-4EC3-B7CA-F7EA11E3AA51}" srcOrd="4" destOrd="0" parTransId="{FB31857D-75FE-4228-A4B9-31F793DC3BF9}" sibTransId="{A824923E-BF76-4751-971F-63648BF12C38}"/>
    <dgm:cxn modelId="{92D46BF2-9577-47E5-A74F-9C7DB55E0246}" type="presOf" srcId="{FFFAAB89-CEC7-4CD2-827E-64E68E8EB4EB}" destId="{A7844881-D1A5-4E2F-9CF2-CF12A26EDB5F}" srcOrd="0" destOrd="0" presId="urn:microsoft.com/office/officeart/2008/layout/HexagonCluster"/>
    <dgm:cxn modelId="{C51A1791-5B4F-4057-97C7-4E35A19C551D}" type="presOf" srcId="{78CBFD1C-7F5C-4DB5-A99F-A044E6203ED1}" destId="{46555F20-BB80-42CC-BFDE-4A6D8AF4B92F}" srcOrd="0" destOrd="0" presId="urn:microsoft.com/office/officeart/2008/layout/HexagonCluster"/>
    <dgm:cxn modelId="{DB99FDDD-6C16-48DA-A6FE-CF181940D540}" type="presOf" srcId="{3472CE3C-2C40-4D57-A1B5-DD910C9236CF}" destId="{C028E46B-69DA-4316-A179-EF5588BB4EAF}" srcOrd="0" destOrd="0" presId="urn:microsoft.com/office/officeart/2008/layout/HexagonCluster"/>
    <dgm:cxn modelId="{7670E95B-D8F9-48EF-A95C-3814E29BD04D}" type="presOf" srcId="{F46F846B-8316-4262-98D1-14DA78F02289}" destId="{F746EC9B-D812-4675-8083-32BFAC39E4CD}" srcOrd="0" destOrd="0" presId="urn:microsoft.com/office/officeart/2008/layout/HexagonCluster"/>
    <dgm:cxn modelId="{E3F309E9-43DC-4BA0-B935-5166B72FC51B}" type="presOf" srcId="{5B9D5379-D01E-4B55-9613-D416FD6D76C4}" destId="{0777AA40-AA18-481B-9073-95A35A36F3F1}" srcOrd="0" destOrd="0" presId="urn:microsoft.com/office/officeart/2008/layout/HexagonCluster"/>
    <dgm:cxn modelId="{886AA834-2AF3-4B71-AE7E-0F4BA2E260FA}" srcId="{E1FB1C20-1B54-4A74-8137-BBC0B10D8859}" destId="{C44087DE-8657-46C1-9AE5-BC8D79D37046}" srcOrd="5" destOrd="0" parTransId="{90C1154F-E1ED-4E5B-85BD-E92C797C7D5E}" sibTransId="{31E1ACD6-12D1-4B69-A96D-6B90E2E9F693}"/>
    <dgm:cxn modelId="{A2C041F1-1D95-43BC-829B-CF4B7DE5B13E}" type="presOf" srcId="{841A2D6D-208C-4F72-B0FA-DD3CB9C06E9C}" destId="{8D6B8B1B-DD65-4D82-9B48-76B071C271AF}" srcOrd="0" destOrd="0" presId="urn:microsoft.com/office/officeart/2008/layout/HexagonCluster"/>
    <dgm:cxn modelId="{3659617C-2567-4B25-9AE7-5C68C4B9C7E2}" type="presOf" srcId="{E532F205-A7A6-424C-93D9-F049337A337E}" destId="{00F68AC5-F1E0-4FC6-93FE-6674BF62542A}" srcOrd="0" destOrd="0" presId="urn:microsoft.com/office/officeart/2008/layout/HexagonCluster"/>
    <dgm:cxn modelId="{FDF9D7C8-6360-42DD-AF52-0914EDBC51EF}" type="presOf" srcId="{26C5B1B2-B169-44ED-AF0A-823B54E2CC18}" destId="{E8106950-98A5-434F-8415-066A6EA1F721}" srcOrd="0" destOrd="0" presId="urn:microsoft.com/office/officeart/2008/layout/HexagonCluster"/>
    <dgm:cxn modelId="{9470EBD9-1D7E-4F06-B6F6-CFB93FD84A22}" type="presOf" srcId="{FF347A03-F150-4EC3-B7CA-F7EA11E3AA51}" destId="{0E0649C6-E1F8-47B3-B7BA-E3DEFA252A16}" srcOrd="0" destOrd="0" presId="urn:microsoft.com/office/officeart/2008/layout/HexagonCluster"/>
    <dgm:cxn modelId="{8FE0C618-750A-49B3-AB8C-C06624837DCC}" type="presOf" srcId="{B69AC8B4-4C05-4AA7-8979-B9B3CBA96AFB}" destId="{C1A08D73-8629-40E7-A5EC-77FF0D69107E}" srcOrd="0" destOrd="0" presId="urn:microsoft.com/office/officeart/2008/layout/HexagonCluster"/>
    <dgm:cxn modelId="{077610F0-ABC9-4B9A-B68B-56C0C175B0F4}" type="presOf" srcId="{E1FB1C20-1B54-4A74-8137-BBC0B10D8859}" destId="{48712ACD-6EA7-4A70-9A0B-CD8197F19BC2}" srcOrd="0" destOrd="0" presId="urn:microsoft.com/office/officeart/2008/layout/HexagonCluster"/>
    <dgm:cxn modelId="{F5C8584B-BA97-40A7-AD74-CF38AFA53724}" srcId="{E1FB1C20-1B54-4A74-8137-BBC0B10D8859}" destId="{FC58D97A-E6C4-4FC6-88EF-546FB054E56B}" srcOrd="6" destOrd="0" parTransId="{3E68613D-76EF-4E91-847C-D052878602C0}" sibTransId="{F46F846B-8316-4262-98D1-14DA78F02289}"/>
    <dgm:cxn modelId="{889EF025-5909-4AF7-913E-D814C27B89BC}" srcId="{E1FB1C20-1B54-4A74-8137-BBC0B10D8859}" destId="{26C5B1B2-B169-44ED-AF0A-823B54E2CC18}" srcOrd="8" destOrd="0" parTransId="{C4B4BB70-A417-4F33-BBE0-23FCD0EF0527}" sibTransId="{E532F205-A7A6-424C-93D9-F049337A337E}"/>
    <dgm:cxn modelId="{FA4B52B6-4909-47D0-BF59-5FBCE4AD197F}" srcId="{E1FB1C20-1B54-4A74-8137-BBC0B10D8859}" destId="{F9825362-E3E7-4616-8EA4-3891E5D707B9}" srcOrd="11" destOrd="0" parTransId="{CA89E3FD-E567-4289-8B9D-8B70577E8699}" sibTransId="{E723FBF8-6319-4891-85F0-F9737D735C2E}"/>
    <dgm:cxn modelId="{C573FAC9-BEFA-440F-9608-94776A6A22D6}" type="presOf" srcId="{FC58D97A-E6C4-4FC6-88EF-546FB054E56B}" destId="{53FF89B9-7AF4-4567-B8E9-A129BBF37926}" srcOrd="0" destOrd="0" presId="urn:microsoft.com/office/officeart/2008/layout/HexagonCluster"/>
    <dgm:cxn modelId="{672F19B4-74C7-42B5-BD97-E4A30634785B}" type="presOf" srcId="{E723FBF8-6319-4891-85F0-F9737D735C2E}" destId="{1074614F-1544-4002-A0AA-5A6A769B2924}" srcOrd="0" destOrd="0" presId="urn:microsoft.com/office/officeart/2008/layout/HexagonCluster"/>
    <dgm:cxn modelId="{E746B357-DEF2-4ACF-89F0-55EF3006562D}" srcId="{E1FB1C20-1B54-4A74-8137-BBC0B10D8859}" destId="{CC195046-91BD-4BB1-A7BD-DBBB9E7D8949}" srcOrd="1" destOrd="0" parTransId="{AC3EDFBF-C48E-49E0-A5AD-AD9FFB76F426}" sibTransId="{3472CE3C-2C40-4D57-A1B5-DD910C9236CF}"/>
    <dgm:cxn modelId="{48C2035E-F927-41D5-B54E-92EBAE31C360}" srcId="{E1FB1C20-1B54-4A74-8137-BBC0B10D8859}" destId="{2C959D3A-40BF-4377-A6EE-D89AB37D8852}" srcOrd="0" destOrd="0" parTransId="{4ACE1C62-EFBE-4F9D-AD49-B0C6CA1BFB3E}" sibTransId="{63EB3C8F-83CB-42E8-9261-728493DB75EC}"/>
    <dgm:cxn modelId="{1884A2FA-8FA6-4627-9AA1-376EDCB6B131}" type="presOf" srcId="{C44087DE-8657-46C1-9AE5-BC8D79D37046}" destId="{A99050EA-2C8E-4301-A6CD-68CC032F03DF}" srcOrd="0" destOrd="0" presId="urn:microsoft.com/office/officeart/2008/layout/HexagonCluster"/>
    <dgm:cxn modelId="{AE526FE4-17BE-456B-918D-ED54EA5D5725}" type="presParOf" srcId="{48712ACD-6EA7-4A70-9A0B-CD8197F19BC2}" destId="{9ED6A7B0-56C0-401B-95CE-4F1F95A6C18D}" srcOrd="0" destOrd="0" presId="urn:microsoft.com/office/officeart/2008/layout/HexagonCluster"/>
    <dgm:cxn modelId="{C2A47A29-6DFB-42F4-AF08-45D6C6E21C09}" type="presParOf" srcId="{9ED6A7B0-56C0-401B-95CE-4F1F95A6C18D}" destId="{CC7D600A-1C2A-4FEC-9B9A-57AB7BEBBF05}" srcOrd="0" destOrd="0" presId="urn:microsoft.com/office/officeart/2008/layout/HexagonCluster"/>
    <dgm:cxn modelId="{627BCFF3-5C5D-4860-BB19-8008D252EC11}" type="presParOf" srcId="{48712ACD-6EA7-4A70-9A0B-CD8197F19BC2}" destId="{A58D2C61-BE1F-40DF-B33B-EFA51814C124}" srcOrd="1" destOrd="0" presId="urn:microsoft.com/office/officeart/2008/layout/HexagonCluster"/>
    <dgm:cxn modelId="{897F5720-CC92-4EB8-B1FE-EB31BDEF6E39}" type="presParOf" srcId="{A58D2C61-BE1F-40DF-B33B-EFA51814C124}" destId="{B065E470-72FB-4582-8921-58D5E2B9A016}" srcOrd="0" destOrd="0" presId="urn:microsoft.com/office/officeart/2008/layout/HexagonCluster"/>
    <dgm:cxn modelId="{E1EDD8E5-4BFF-4568-B8DE-80145CA6A5D9}" type="presParOf" srcId="{48712ACD-6EA7-4A70-9A0B-CD8197F19BC2}" destId="{9B363E11-464E-45B1-AA7E-212265D0A6DB}" srcOrd="2" destOrd="0" presId="urn:microsoft.com/office/officeart/2008/layout/HexagonCluster"/>
    <dgm:cxn modelId="{B12D022D-6842-4359-98EF-CF695B44BC6B}" type="presParOf" srcId="{9B363E11-464E-45B1-AA7E-212265D0A6DB}" destId="{AE843FA6-5B24-43A9-8AFE-2F794ABBFF37}" srcOrd="0" destOrd="0" presId="urn:microsoft.com/office/officeart/2008/layout/HexagonCluster"/>
    <dgm:cxn modelId="{602AE5F6-D6B1-4A7C-BE05-5A64F141AB86}" type="presParOf" srcId="{48712ACD-6EA7-4A70-9A0B-CD8197F19BC2}" destId="{682B6CE3-1750-465B-98E9-C5B76DFCD143}" srcOrd="3" destOrd="0" presId="urn:microsoft.com/office/officeart/2008/layout/HexagonCluster"/>
    <dgm:cxn modelId="{7167F8F8-D498-4250-97AB-4EA8DEB5352F}" type="presParOf" srcId="{682B6CE3-1750-465B-98E9-C5B76DFCD143}" destId="{6D711BFD-C44F-45D2-AD9C-9DBE32006E77}" srcOrd="0" destOrd="0" presId="urn:microsoft.com/office/officeart/2008/layout/HexagonCluster"/>
    <dgm:cxn modelId="{4B66FB9C-29A2-484C-8F65-563FA514C471}" type="presParOf" srcId="{48712ACD-6EA7-4A70-9A0B-CD8197F19BC2}" destId="{2C618B34-6A6E-49BB-9656-D1A36CF79B28}" srcOrd="4" destOrd="0" presId="urn:microsoft.com/office/officeart/2008/layout/HexagonCluster"/>
    <dgm:cxn modelId="{DEC77A81-32A0-4691-909D-7620A4079B01}" type="presParOf" srcId="{2C618B34-6A6E-49BB-9656-D1A36CF79B28}" destId="{C8B0BA9C-AB1E-4BDF-9AC7-CA2ED7DBBAAC}" srcOrd="0" destOrd="0" presId="urn:microsoft.com/office/officeart/2008/layout/HexagonCluster"/>
    <dgm:cxn modelId="{DB6F07F0-A233-4456-A352-77184B43B752}" type="presParOf" srcId="{48712ACD-6EA7-4A70-9A0B-CD8197F19BC2}" destId="{1135C4DF-DD22-47B8-AC43-D053BB9ABF68}" srcOrd="5" destOrd="0" presId="urn:microsoft.com/office/officeart/2008/layout/HexagonCluster"/>
    <dgm:cxn modelId="{17BD9F51-517A-4A77-94A3-F9516BB0A075}" type="presParOf" srcId="{1135C4DF-DD22-47B8-AC43-D053BB9ABF68}" destId="{5BE09930-75B3-4FC5-9F22-2BE07144C3AC}" srcOrd="0" destOrd="0" presId="urn:microsoft.com/office/officeart/2008/layout/HexagonCluster"/>
    <dgm:cxn modelId="{2982B05E-DC7F-4139-A1E4-433A73086EC2}" type="presParOf" srcId="{48712ACD-6EA7-4A70-9A0B-CD8197F19BC2}" destId="{9D5E5492-C3AB-4A8B-A1E1-6DB5B9B247FE}" srcOrd="6" destOrd="0" presId="urn:microsoft.com/office/officeart/2008/layout/HexagonCluster"/>
    <dgm:cxn modelId="{960378AD-0756-4DEC-A07D-5645FBE24168}" type="presParOf" srcId="{9D5E5492-C3AB-4A8B-A1E1-6DB5B9B247FE}" destId="{C028E46B-69DA-4316-A179-EF5588BB4EAF}" srcOrd="0" destOrd="0" presId="urn:microsoft.com/office/officeart/2008/layout/HexagonCluster"/>
    <dgm:cxn modelId="{6B2945F9-10B5-43AF-974A-0AE53852D5CA}" type="presParOf" srcId="{48712ACD-6EA7-4A70-9A0B-CD8197F19BC2}" destId="{BF486D44-7C9A-45D6-A227-FD3B002FC8D9}" srcOrd="7" destOrd="0" presId="urn:microsoft.com/office/officeart/2008/layout/HexagonCluster"/>
    <dgm:cxn modelId="{5427C7B6-6A03-4BE0-946E-D51CB2D617D5}" type="presParOf" srcId="{BF486D44-7C9A-45D6-A227-FD3B002FC8D9}" destId="{4A4C1FC9-AFF9-4918-A7D4-719ABC14DE52}" srcOrd="0" destOrd="0" presId="urn:microsoft.com/office/officeart/2008/layout/HexagonCluster"/>
    <dgm:cxn modelId="{592244BA-9DD6-43FC-A27B-46D8B282CC5D}" type="presParOf" srcId="{48712ACD-6EA7-4A70-9A0B-CD8197F19BC2}" destId="{4043E47D-4114-4066-B2CA-E578F213DC8B}" srcOrd="8" destOrd="0" presId="urn:microsoft.com/office/officeart/2008/layout/HexagonCluster"/>
    <dgm:cxn modelId="{12C6FE82-DD37-486D-9784-B6EA6B6180E5}" type="presParOf" srcId="{4043E47D-4114-4066-B2CA-E578F213DC8B}" destId="{37E4F741-62D9-4431-8023-399EDF083E45}" srcOrd="0" destOrd="0" presId="urn:microsoft.com/office/officeart/2008/layout/HexagonCluster"/>
    <dgm:cxn modelId="{362F37F3-58EE-4C02-9661-7BB9C7CB4EF0}" type="presParOf" srcId="{48712ACD-6EA7-4A70-9A0B-CD8197F19BC2}" destId="{0EBC1D0E-CB89-402A-9BDE-AD3FFFC4C2AC}" srcOrd="9" destOrd="0" presId="urn:microsoft.com/office/officeart/2008/layout/HexagonCluster"/>
    <dgm:cxn modelId="{8ED56CBE-588F-48FD-A6AE-A16964BA6E75}" type="presParOf" srcId="{0EBC1D0E-CB89-402A-9BDE-AD3FFFC4C2AC}" destId="{601543C7-6F95-409D-926A-074E736CC5A7}" srcOrd="0" destOrd="0" presId="urn:microsoft.com/office/officeart/2008/layout/HexagonCluster"/>
    <dgm:cxn modelId="{E4916075-B6CB-4646-B534-08CCB5B0CFC9}" type="presParOf" srcId="{48712ACD-6EA7-4A70-9A0B-CD8197F19BC2}" destId="{1FF11644-6771-4B03-ABEB-CFF7654452E7}" srcOrd="10" destOrd="0" presId="urn:microsoft.com/office/officeart/2008/layout/HexagonCluster"/>
    <dgm:cxn modelId="{239A0E96-0EBB-456C-B7B4-F5127C7185A5}" type="presParOf" srcId="{1FF11644-6771-4B03-ABEB-CFF7654452E7}" destId="{0777AA40-AA18-481B-9073-95A35A36F3F1}" srcOrd="0" destOrd="0" presId="urn:microsoft.com/office/officeart/2008/layout/HexagonCluster"/>
    <dgm:cxn modelId="{8BE2EA72-FF7C-4D9E-9349-A7A28A013D24}" type="presParOf" srcId="{48712ACD-6EA7-4A70-9A0B-CD8197F19BC2}" destId="{7302FCB4-9A66-44D0-8B49-1A1C3724B1EE}" srcOrd="11" destOrd="0" presId="urn:microsoft.com/office/officeart/2008/layout/HexagonCluster"/>
    <dgm:cxn modelId="{20DD1ACA-CAF4-4382-9C86-C80E59129F46}" type="presParOf" srcId="{7302FCB4-9A66-44D0-8B49-1A1C3724B1EE}" destId="{0CB8A143-4934-45F8-B4D6-DA6FFD026C73}" srcOrd="0" destOrd="0" presId="urn:microsoft.com/office/officeart/2008/layout/HexagonCluster"/>
    <dgm:cxn modelId="{A7CF61BB-BC32-4016-B48E-68577885AC89}" type="presParOf" srcId="{48712ACD-6EA7-4A70-9A0B-CD8197F19BC2}" destId="{BBB3B392-DD7A-4151-BBEE-45BAA2F7FE62}" srcOrd="12" destOrd="0" presId="urn:microsoft.com/office/officeart/2008/layout/HexagonCluster"/>
    <dgm:cxn modelId="{E48A05ED-34DD-4FFF-9E02-D53C19754F82}" type="presParOf" srcId="{BBB3B392-DD7A-4151-BBEE-45BAA2F7FE62}" destId="{A7844881-D1A5-4E2F-9CF2-CF12A26EDB5F}" srcOrd="0" destOrd="0" presId="urn:microsoft.com/office/officeart/2008/layout/HexagonCluster"/>
    <dgm:cxn modelId="{32F293D5-5E7B-4CAF-97DF-3DFB22BC2C4B}" type="presParOf" srcId="{48712ACD-6EA7-4A70-9A0B-CD8197F19BC2}" destId="{A4BDB02A-37D7-473C-808D-5775D8B8C12B}" srcOrd="13" destOrd="0" presId="urn:microsoft.com/office/officeart/2008/layout/HexagonCluster"/>
    <dgm:cxn modelId="{E834A5FC-FD52-4BD1-8FBB-178DF7279BB1}" type="presParOf" srcId="{A4BDB02A-37D7-473C-808D-5775D8B8C12B}" destId="{07EA6E82-3F7D-4489-9C3B-76B97AE08282}" srcOrd="0" destOrd="0" presId="urn:microsoft.com/office/officeart/2008/layout/HexagonCluster"/>
    <dgm:cxn modelId="{0613CAE7-03CC-4CC8-9C31-8C843FB1F058}" type="presParOf" srcId="{48712ACD-6EA7-4A70-9A0B-CD8197F19BC2}" destId="{E34CF503-7160-4BA5-8641-DF1A750F2201}" srcOrd="14" destOrd="0" presId="urn:microsoft.com/office/officeart/2008/layout/HexagonCluster"/>
    <dgm:cxn modelId="{DFA373F2-CCF7-46EF-B691-B23FA9B9561D}" type="presParOf" srcId="{E34CF503-7160-4BA5-8641-DF1A750F2201}" destId="{C1A08D73-8629-40E7-A5EC-77FF0D69107E}" srcOrd="0" destOrd="0" presId="urn:microsoft.com/office/officeart/2008/layout/HexagonCluster"/>
    <dgm:cxn modelId="{0EB0E50D-9CFF-4A92-956A-734C83E3B71E}" type="presParOf" srcId="{48712ACD-6EA7-4A70-9A0B-CD8197F19BC2}" destId="{82936105-B3F0-43CA-AEEF-8D062E3A91BE}" srcOrd="15" destOrd="0" presId="urn:microsoft.com/office/officeart/2008/layout/HexagonCluster"/>
    <dgm:cxn modelId="{23F55091-18E3-4671-A1D8-2ED58DDFACDA}" type="presParOf" srcId="{82936105-B3F0-43CA-AEEF-8D062E3A91BE}" destId="{A04F8F8A-0D53-4CDC-BDA8-584F9F8BD023}" srcOrd="0" destOrd="0" presId="urn:microsoft.com/office/officeart/2008/layout/HexagonCluster"/>
    <dgm:cxn modelId="{84CAA99F-04BC-42E9-ABBE-BB73B159BE12}" type="presParOf" srcId="{48712ACD-6EA7-4A70-9A0B-CD8197F19BC2}" destId="{55076D4D-74A2-4EE3-A863-8E36DDE46B71}" srcOrd="16" destOrd="0" presId="urn:microsoft.com/office/officeart/2008/layout/HexagonCluster"/>
    <dgm:cxn modelId="{4E311D45-AD41-4D7D-AD81-FCF5E5F87333}" type="presParOf" srcId="{55076D4D-74A2-4EE3-A863-8E36DDE46B71}" destId="{0E0649C6-E1F8-47B3-B7BA-E3DEFA252A16}" srcOrd="0" destOrd="0" presId="urn:microsoft.com/office/officeart/2008/layout/HexagonCluster"/>
    <dgm:cxn modelId="{E2E3F51D-B583-4AD3-A456-CA115D6F4C7B}" type="presParOf" srcId="{48712ACD-6EA7-4A70-9A0B-CD8197F19BC2}" destId="{8C01E9D8-A960-4F24-9AF3-AAD83D9CFC8F}" srcOrd="17" destOrd="0" presId="urn:microsoft.com/office/officeart/2008/layout/HexagonCluster"/>
    <dgm:cxn modelId="{108A9169-AC3B-4366-8245-A28FEAA48CF8}" type="presParOf" srcId="{8C01E9D8-A960-4F24-9AF3-AAD83D9CFC8F}" destId="{DF100D50-BB70-427A-A8AC-0C48641AB533}" srcOrd="0" destOrd="0" presId="urn:microsoft.com/office/officeart/2008/layout/HexagonCluster"/>
    <dgm:cxn modelId="{CEF39303-ED78-4945-8A91-A3FA4C14226B}" type="presParOf" srcId="{48712ACD-6EA7-4A70-9A0B-CD8197F19BC2}" destId="{24956396-3277-449A-BA04-06D7245BC3A6}" srcOrd="18" destOrd="0" presId="urn:microsoft.com/office/officeart/2008/layout/HexagonCluster"/>
    <dgm:cxn modelId="{DDEFBE47-9CCB-4E8D-B1A9-B9163DD2BDEC}" type="presParOf" srcId="{24956396-3277-449A-BA04-06D7245BC3A6}" destId="{111F3B59-8BC7-4BA8-8F09-1BB3DD0E4A48}" srcOrd="0" destOrd="0" presId="urn:microsoft.com/office/officeart/2008/layout/HexagonCluster"/>
    <dgm:cxn modelId="{188CC99A-52CA-46DE-B9D8-7096EA64E0F7}" type="presParOf" srcId="{48712ACD-6EA7-4A70-9A0B-CD8197F19BC2}" destId="{1C284FC8-5439-4280-9409-402E263A5A07}" srcOrd="19" destOrd="0" presId="urn:microsoft.com/office/officeart/2008/layout/HexagonCluster"/>
    <dgm:cxn modelId="{CE39DA58-5310-4809-8E3B-75E064F5BE8C}" type="presParOf" srcId="{1C284FC8-5439-4280-9409-402E263A5A07}" destId="{D2AD8394-480C-428A-B41B-59907B697D87}" srcOrd="0" destOrd="0" presId="urn:microsoft.com/office/officeart/2008/layout/HexagonCluster"/>
    <dgm:cxn modelId="{7187B63D-3414-48C3-B987-8210F7DD0D76}" type="presParOf" srcId="{48712ACD-6EA7-4A70-9A0B-CD8197F19BC2}" destId="{08E94B4F-84FA-4851-A251-9DCCC0A46C0F}" srcOrd="20" destOrd="0" presId="urn:microsoft.com/office/officeart/2008/layout/HexagonCluster"/>
    <dgm:cxn modelId="{6152D08E-7EAE-4413-B97E-7D97CA0E37CA}" type="presParOf" srcId="{08E94B4F-84FA-4851-A251-9DCCC0A46C0F}" destId="{A99050EA-2C8E-4301-A6CD-68CC032F03DF}" srcOrd="0" destOrd="0" presId="urn:microsoft.com/office/officeart/2008/layout/HexagonCluster"/>
    <dgm:cxn modelId="{88A33445-FF4A-40EB-A411-CABEC0546CFC}" type="presParOf" srcId="{48712ACD-6EA7-4A70-9A0B-CD8197F19BC2}" destId="{C720FC3E-45CF-4647-8D03-F89783A508D9}" srcOrd="21" destOrd="0" presId="urn:microsoft.com/office/officeart/2008/layout/HexagonCluster"/>
    <dgm:cxn modelId="{821800C0-8657-4BC3-A64A-6731B99B9232}" type="presParOf" srcId="{C720FC3E-45CF-4647-8D03-F89783A508D9}" destId="{3E41470B-4B4D-412E-BE27-313F001DFFAA}" srcOrd="0" destOrd="0" presId="urn:microsoft.com/office/officeart/2008/layout/HexagonCluster"/>
    <dgm:cxn modelId="{5FAE87BB-FA5D-4132-8868-0E0E2F7C992B}" type="presParOf" srcId="{48712ACD-6EA7-4A70-9A0B-CD8197F19BC2}" destId="{B6FFCBAB-03F5-46FE-B06B-8CEF8F6E2ECC}" srcOrd="22" destOrd="0" presId="urn:microsoft.com/office/officeart/2008/layout/HexagonCluster"/>
    <dgm:cxn modelId="{7044476E-CFE2-4540-90B0-ED5B31B52AC4}" type="presParOf" srcId="{B6FFCBAB-03F5-46FE-B06B-8CEF8F6E2ECC}" destId="{78200B85-05E8-45DC-A584-ADED117E37CA}" srcOrd="0" destOrd="0" presId="urn:microsoft.com/office/officeart/2008/layout/HexagonCluster"/>
    <dgm:cxn modelId="{7C813F7F-44E5-4A39-87C4-1FF5990DD2BD}" type="presParOf" srcId="{48712ACD-6EA7-4A70-9A0B-CD8197F19BC2}" destId="{82196FBC-02E6-47D0-B073-A840C266D1B1}" srcOrd="23" destOrd="0" presId="urn:microsoft.com/office/officeart/2008/layout/HexagonCluster"/>
    <dgm:cxn modelId="{9C44A6AA-2DAE-4B60-AF15-BA6984DF956E}" type="presParOf" srcId="{82196FBC-02E6-47D0-B073-A840C266D1B1}" destId="{86C99F77-5BF6-4D90-AFE0-3DA770F1E4CE}" srcOrd="0" destOrd="0" presId="urn:microsoft.com/office/officeart/2008/layout/HexagonCluster"/>
    <dgm:cxn modelId="{7142B563-A570-4334-AF6C-A69BDFF94CB8}" type="presParOf" srcId="{48712ACD-6EA7-4A70-9A0B-CD8197F19BC2}" destId="{C2C9F003-0802-4659-8899-467B70E670D5}" srcOrd="24" destOrd="0" presId="urn:microsoft.com/office/officeart/2008/layout/HexagonCluster"/>
    <dgm:cxn modelId="{10183DA2-9955-49F8-A0F1-51EC84F2BFDD}" type="presParOf" srcId="{C2C9F003-0802-4659-8899-467B70E670D5}" destId="{53FF89B9-7AF4-4567-B8E9-A129BBF37926}" srcOrd="0" destOrd="0" presId="urn:microsoft.com/office/officeart/2008/layout/HexagonCluster"/>
    <dgm:cxn modelId="{DDD009BF-398D-4D57-A9C4-1068B10D797F}" type="presParOf" srcId="{48712ACD-6EA7-4A70-9A0B-CD8197F19BC2}" destId="{A9FF0A9E-FFFB-4F3B-9F8B-5EE96CB799B7}" srcOrd="25" destOrd="0" presId="urn:microsoft.com/office/officeart/2008/layout/HexagonCluster"/>
    <dgm:cxn modelId="{D1AE0B1E-49D2-4A7B-94C3-04C9A0FAB5AE}" type="presParOf" srcId="{A9FF0A9E-FFFB-4F3B-9F8B-5EE96CB799B7}" destId="{897B6788-4C4B-4DC5-832F-3A9FD7B83F4F}" srcOrd="0" destOrd="0" presId="urn:microsoft.com/office/officeart/2008/layout/HexagonCluster"/>
    <dgm:cxn modelId="{3B2F4D18-6E36-40B9-9E7F-A84516F2FC82}" type="presParOf" srcId="{48712ACD-6EA7-4A70-9A0B-CD8197F19BC2}" destId="{B6317DD6-4DA3-4548-AF63-32B030E1E540}" srcOrd="26" destOrd="0" presId="urn:microsoft.com/office/officeart/2008/layout/HexagonCluster"/>
    <dgm:cxn modelId="{05829EF6-DBC2-4EFC-A7B2-FA77EE5D9CD2}" type="presParOf" srcId="{B6317DD6-4DA3-4548-AF63-32B030E1E540}" destId="{F746EC9B-D812-4675-8083-32BFAC39E4CD}" srcOrd="0" destOrd="0" presId="urn:microsoft.com/office/officeart/2008/layout/HexagonCluster"/>
    <dgm:cxn modelId="{8DF7C000-99FE-48AD-B0A5-B4F6AFBE433D}" type="presParOf" srcId="{48712ACD-6EA7-4A70-9A0B-CD8197F19BC2}" destId="{20A055F6-7FC6-4DCA-B0D5-C3771685E443}" srcOrd="27" destOrd="0" presId="urn:microsoft.com/office/officeart/2008/layout/HexagonCluster"/>
    <dgm:cxn modelId="{F311F865-E6C2-4456-A3B6-129B2494D2A7}" type="presParOf" srcId="{20A055F6-7FC6-4DCA-B0D5-C3771685E443}" destId="{B518B873-B909-49B0-A33C-7A999998B3C0}" srcOrd="0" destOrd="0" presId="urn:microsoft.com/office/officeart/2008/layout/HexagonCluster"/>
    <dgm:cxn modelId="{0D1F1DD8-24E0-4AB4-9645-22FA2C90B960}" type="presParOf" srcId="{48712ACD-6EA7-4A70-9A0B-CD8197F19BC2}" destId="{749EA447-8EE2-4FDE-96D5-D31F9830F679}" srcOrd="28" destOrd="0" presId="urn:microsoft.com/office/officeart/2008/layout/HexagonCluster"/>
    <dgm:cxn modelId="{1C5E55B6-3CA1-4929-A9F2-4C9E6154C526}" type="presParOf" srcId="{749EA447-8EE2-4FDE-96D5-D31F9830F679}" destId="{46555F20-BB80-42CC-BFDE-4A6D8AF4B92F}" srcOrd="0" destOrd="0" presId="urn:microsoft.com/office/officeart/2008/layout/HexagonCluster"/>
    <dgm:cxn modelId="{85F12F65-8236-43AE-B72C-3EFA75B154AD}" type="presParOf" srcId="{48712ACD-6EA7-4A70-9A0B-CD8197F19BC2}" destId="{1E5B8E57-EAE2-474A-99C0-29322CC55F9B}" srcOrd="29" destOrd="0" presId="urn:microsoft.com/office/officeart/2008/layout/HexagonCluster"/>
    <dgm:cxn modelId="{D439F8AC-ADC9-4408-8277-80388825368F}" type="presParOf" srcId="{1E5B8E57-EAE2-474A-99C0-29322CC55F9B}" destId="{7101456F-1ECB-4276-AAE4-4A193473226C}" srcOrd="0" destOrd="0" presId="urn:microsoft.com/office/officeart/2008/layout/HexagonCluster"/>
    <dgm:cxn modelId="{8823D151-EBAE-47DA-80F1-9A7025A72F97}" type="presParOf" srcId="{48712ACD-6EA7-4A70-9A0B-CD8197F19BC2}" destId="{606A7FA1-9250-43D6-8233-159DED4748F3}" srcOrd="30" destOrd="0" presId="urn:microsoft.com/office/officeart/2008/layout/HexagonCluster"/>
    <dgm:cxn modelId="{2E323223-CEEC-49F5-BDF6-67D53F96A568}" type="presParOf" srcId="{606A7FA1-9250-43D6-8233-159DED4748F3}" destId="{0A3BCC28-A4CC-485C-9B0F-134D5EFC548A}" srcOrd="0" destOrd="0" presId="urn:microsoft.com/office/officeart/2008/layout/HexagonCluster"/>
    <dgm:cxn modelId="{C4234869-E2A2-40C2-86AA-684692921203}" type="presParOf" srcId="{48712ACD-6EA7-4A70-9A0B-CD8197F19BC2}" destId="{BDD6994C-DB32-43E4-9292-D25079A7A81E}" srcOrd="31" destOrd="0" presId="urn:microsoft.com/office/officeart/2008/layout/HexagonCluster"/>
    <dgm:cxn modelId="{F15975BA-948F-4634-9156-133EA5BA512C}" type="presParOf" srcId="{BDD6994C-DB32-43E4-9292-D25079A7A81E}" destId="{27D76D49-2196-4849-BCA8-C78CA7551211}" srcOrd="0" destOrd="0" presId="urn:microsoft.com/office/officeart/2008/layout/HexagonCluster"/>
    <dgm:cxn modelId="{134B1BF0-B81A-4508-975E-BE27CE83345D}" type="presParOf" srcId="{48712ACD-6EA7-4A70-9A0B-CD8197F19BC2}" destId="{6F51D8A1-4884-4FAD-AB62-DC16923B7A10}" srcOrd="32" destOrd="0" presId="urn:microsoft.com/office/officeart/2008/layout/HexagonCluster"/>
    <dgm:cxn modelId="{2B26B148-64B8-4EB3-BD24-3D11AFB7F29A}" type="presParOf" srcId="{6F51D8A1-4884-4FAD-AB62-DC16923B7A10}" destId="{E8106950-98A5-434F-8415-066A6EA1F721}" srcOrd="0" destOrd="0" presId="urn:microsoft.com/office/officeart/2008/layout/HexagonCluster"/>
    <dgm:cxn modelId="{2BB4B92E-9C49-45D9-AF3D-7203E18C0293}" type="presParOf" srcId="{48712ACD-6EA7-4A70-9A0B-CD8197F19BC2}" destId="{AAC5FD97-230E-4201-B00D-9909D6A05144}" srcOrd="33" destOrd="0" presId="urn:microsoft.com/office/officeart/2008/layout/HexagonCluster"/>
    <dgm:cxn modelId="{15B3DA55-DF4B-4C5D-88F9-2EBE8424610E}" type="presParOf" srcId="{AAC5FD97-230E-4201-B00D-9909D6A05144}" destId="{1C83BCC0-B55D-45D2-B227-340B23CFCDF4}" srcOrd="0" destOrd="0" presId="urn:microsoft.com/office/officeart/2008/layout/HexagonCluster"/>
    <dgm:cxn modelId="{C9780AF0-9147-42FC-AFD7-5D1F886A574A}" type="presParOf" srcId="{48712ACD-6EA7-4A70-9A0B-CD8197F19BC2}" destId="{94966EDE-9B79-4409-8266-29D129F73506}" srcOrd="34" destOrd="0" presId="urn:microsoft.com/office/officeart/2008/layout/HexagonCluster"/>
    <dgm:cxn modelId="{D6678246-3CF5-42F6-BFDD-A74E1784EB52}" type="presParOf" srcId="{94966EDE-9B79-4409-8266-29D129F73506}" destId="{00F68AC5-F1E0-4FC6-93FE-6674BF62542A}" srcOrd="0" destOrd="0" presId="urn:microsoft.com/office/officeart/2008/layout/HexagonCluster"/>
    <dgm:cxn modelId="{5F4DF23E-A255-44CA-AA51-FA442BB47DCE}" type="presParOf" srcId="{48712ACD-6EA7-4A70-9A0B-CD8197F19BC2}" destId="{56829F21-C596-4378-AA1D-48F4C0346688}" srcOrd="35" destOrd="0" presId="urn:microsoft.com/office/officeart/2008/layout/HexagonCluster"/>
    <dgm:cxn modelId="{D6D4E3F6-29EC-48C2-B115-71A0DD373FBA}" type="presParOf" srcId="{56829F21-C596-4378-AA1D-48F4C0346688}" destId="{FB365795-C3B4-43F8-8173-60D3058A2C2E}" srcOrd="0" destOrd="0" presId="urn:microsoft.com/office/officeart/2008/layout/HexagonCluster"/>
    <dgm:cxn modelId="{A0FAB34C-12E2-4EA3-B3F8-01965164D6A9}" type="presParOf" srcId="{48712ACD-6EA7-4A70-9A0B-CD8197F19BC2}" destId="{E52DE6BE-A67A-499B-A062-F2A0EE8E41CE}" srcOrd="36" destOrd="0" presId="urn:microsoft.com/office/officeart/2008/layout/HexagonCluster"/>
    <dgm:cxn modelId="{A5DE762E-A536-4B62-B5CD-706386D79212}" type="presParOf" srcId="{E52DE6BE-A67A-499B-A062-F2A0EE8E41CE}" destId="{7048CECA-E648-4541-A17D-1A66E4303190}" srcOrd="0" destOrd="0" presId="urn:microsoft.com/office/officeart/2008/layout/HexagonCluster"/>
    <dgm:cxn modelId="{9F8F3EA9-8EBA-4CC8-892F-FDB7B65347A4}" type="presParOf" srcId="{48712ACD-6EA7-4A70-9A0B-CD8197F19BC2}" destId="{74030909-D22A-49C3-B279-9DECBC7B9A57}" srcOrd="37" destOrd="0" presId="urn:microsoft.com/office/officeart/2008/layout/HexagonCluster"/>
    <dgm:cxn modelId="{AB35EB0F-6A54-42F3-8F5B-13F4BE555209}" type="presParOf" srcId="{74030909-D22A-49C3-B279-9DECBC7B9A57}" destId="{0C85A91C-E944-41AD-9BBC-B6093273733F}" srcOrd="0" destOrd="0" presId="urn:microsoft.com/office/officeart/2008/layout/HexagonCluster"/>
    <dgm:cxn modelId="{55534E32-25BD-4AFE-AC8C-BCB856C8F444}" type="presParOf" srcId="{48712ACD-6EA7-4A70-9A0B-CD8197F19BC2}" destId="{8352CF49-240C-4D6E-A3CE-07B6FAEB6DF2}" srcOrd="38" destOrd="0" presId="urn:microsoft.com/office/officeart/2008/layout/HexagonCluster"/>
    <dgm:cxn modelId="{77CC0F8B-5377-42D0-8C94-3961EF9CFBBF}" type="presParOf" srcId="{8352CF49-240C-4D6E-A3CE-07B6FAEB6DF2}" destId="{8D6B8B1B-DD65-4D82-9B48-76B071C271AF}" srcOrd="0" destOrd="0" presId="urn:microsoft.com/office/officeart/2008/layout/HexagonCluster"/>
    <dgm:cxn modelId="{3992064D-6BFB-4AFF-B3D0-5850726724B1}" type="presParOf" srcId="{48712ACD-6EA7-4A70-9A0B-CD8197F19BC2}" destId="{AF158A23-BA81-4922-BFCD-6C807742C05F}" srcOrd="39" destOrd="0" presId="urn:microsoft.com/office/officeart/2008/layout/HexagonCluster"/>
    <dgm:cxn modelId="{E96CB0FC-D7EF-4C89-993A-4A0F26B1DAB8}" type="presParOf" srcId="{AF158A23-BA81-4922-BFCD-6C807742C05F}" destId="{B0B66530-046D-48AB-B724-D60A64F8093A}" srcOrd="0" destOrd="0" presId="urn:microsoft.com/office/officeart/2008/layout/HexagonCluster"/>
    <dgm:cxn modelId="{FA1F97A4-49FA-4ABC-910C-F24E74A7BEDD}" type="presParOf" srcId="{48712ACD-6EA7-4A70-9A0B-CD8197F19BC2}" destId="{E68CA415-9CE0-4F19-A8AD-E10A93B75C89}" srcOrd="40" destOrd="0" presId="urn:microsoft.com/office/officeart/2008/layout/HexagonCluster"/>
    <dgm:cxn modelId="{EAD2E628-5ABB-4322-B7CE-A8546D5FEB90}" type="presParOf" srcId="{E68CA415-9CE0-4F19-A8AD-E10A93B75C89}" destId="{71593558-B160-437C-A4AD-037A7A50A729}" srcOrd="0" destOrd="0" presId="urn:microsoft.com/office/officeart/2008/layout/HexagonCluster"/>
    <dgm:cxn modelId="{19090327-8509-4385-A793-9CFAE3798A7B}" type="presParOf" srcId="{48712ACD-6EA7-4A70-9A0B-CD8197F19BC2}" destId="{9F91584D-B20A-4584-BD3C-240F00CFCFDC}" srcOrd="41" destOrd="0" presId="urn:microsoft.com/office/officeart/2008/layout/HexagonCluster"/>
    <dgm:cxn modelId="{1B1AF3F1-B4A9-4FBB-9A02-D4A7383E7888}" type="presParOf" srcId="{9F91584D-B20A-4584-BD3C-240F00CFCFDC}" destId="{30AFBEE9-EDC1-4B7B-B634-6784DC04C530}" srcOrd="0" destOrd="0" presId="urn:microsoft.com/office/officeart/2008/layout/HexagonCluster"/>
    <dgm:cxn modelId="{24EA0E1F-2170-4C3A-AF46-7D58E5DD7B7D}" type="presParOf" srcId="{48712ACD-6EA7-4A70-9A0B-CD8197F19BC2}" destId="{17FA5A19-A67A-4646-B5FE-044A35C48243}" srcOrd="42" destOrd="0" presId="urn:microsoft.com/office/officeart/2008/layout/HexagonCluster"/>
    <dgm:cxn modelId="{D879B3A7-32A8-41ED-B240-83B8FB1D9D12}" type="presParOf" srcId="{17FA5A19-A67A-4646-B5FE-044A35C48243}" destId="{8F453A3E-4FD7-4AA0-B00F-B5B14529632E}" srcOrd="0" destOrd="0" presId="urn:microsoft.com/office/officeart/2008/layout/HexagonCluster"/>
    <dgm:cxn modelId="{69983EEB-1537-4293-86F4-E2AA308851A9}" type="presParOf" srcId="{48712ACD-6EA7-4A70-9A0B-CD8197F19BC2}" destId="{F5E4D4A5-EB22-4B60-813A-F761A435144B}" srcOrd="43" destOrd="0" presId="urn:microsoft.com/office/officeart/2008/layout/HexagonCluster"/>
    <dgm:cxn modelId="{8B93D272-AB34-4E1F-A522-68BC7F68CCB5}" type="presParOf" srcId="{F5E4D4A5-EB22-4B60-813A-F761A435144B}" destId="{73FFD13E-3A67-4F51-90DE-53A41BF38635}" srcOrd="0" destOrd="0" presId="urn:microsoft.com/office/officeart/2008/layout/HexagonCluster"/>
    <dgm:cxn modelId="{9734DF79-AD85-49AE-883F-4017955D56D4}" type="presParOf" srcId="{48712ACD-6EA7-4A70-9A0B-CD8197F19BC2}" destId="{8F098CDB-477B-4EEE-B9E6-31C36C16BDFD}" srcOrd="44" destOrd="0" presId="urn:microsoft.com/office/officeart/2008/layout/HexagonCluster"/>
    <dgm:cxn modelId="{ECFF5197-67DA-406D-9C06-55205930D4D9}" type="presParOf" srcId="{8F098CDB-477B-4EEE-B9E6-31C36C16BDFD}" destId="{F50D50C6-590A-470F-945C-F15762E86B19}" srcOrd="0" destOrd="0" presId="urn:microsoft.com/office/officeart/2008/layout/HexagonCluster"/>
    <dgm:cxn modelId="{903F5248-993A-49DE-A578-E72B8854C7EC}" type="presParOf" srcId="{48712ACD-6EA7-4A70-9A0B-CD8197F19BC2}" destId="{601473F1-499C-469E-AE5F-742FEDE8B972}" srcOrd="45" destOrd="0" presId="urn:microsoft.com/office/officeart/2008/layout/HexagonCluster"/>
    <dgm:cxn modelId="{BFB78ACF-CA3B-495E-B5BB-EA5BB8FF0581}" type="presParOf" srcId="{601473F1-499C-469E-AE5F-742FEDE8B972}" destId="{5D7E5B15-A829-41CC-9C25-9AC0DF44619F}" srcOrd="0" destOrd="0" presId="urn:microsoft.com/office/officeart/2008/layout/HexagonCluster"/>
    <dgm:cxn modelId="{82697925-EE98-413B-815F-6B17208A3C83}" type="presParOf" srcId="{48712ACD-6EA7-4A70-9A0B-CD8197F19BC2}" destId="{BC2F4DC3-43D4-467F-8B0E-9CC7CA928D10}" srcOrd="46" destOrd="0" presId="urn:microsoft.com/office/officeart/2008/layout/HexagonCluster"/>
    <dgm:cxn modelId="{12FA76BE-1D64-4613-9FDA-FD2E9950AA7A}" type="presParOf" srcId="{BC2F4DC3-43D4-467F-8B0E-9CC7CA928D10}" destId="{1074614F-1544-4002-A0AA-5A6A769B2924}" srcOrd="0" destOrd="0" presId="urn:microsoft.com/office/officeart/2008/layout/HexagonCluster"/>
    <dgm:cxn modelId="{58943098-47B1-40D9-A334-B86499B07036}" type="presParOf" srcId="{48712ACD-6EA7-4A70-9A0B-CD8197F19BC2}" destId="{D7D9C910-E54F-49B3-8707-F7C9F17A1026}" srcOrd="47" destOrd="0" presId="urn:microsoft.com/office/officeart/2008/layout/HexagonCluster"/>
    <dgm:cxn modelId="{B10B2356-1E05-4B72-90F7-93AB203506E5}" type="presParOf" srcId="{D7D9C910-E54F-49B3-8707-F7C9F17A1026}" destId="{D3685C71-163B-40AF-B215-E4919CF788CD}"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1D524-C3B3-4512-98D7-47DC4F6522F4}">
      <dsp:nvSpPr>
        <dsp:cNvPr id="0" name=""/>
        <dsp:cNvSpPr/>
      </dsp:nvSpPr>
      <dsp:spPr>
        <a:xfrm>
          <a:off x="3737475" y="211518"/>
          <a:ext cx="4381974" cy="3531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smtClean="0"/>
            <a:t>REHBERLİK VE PSİKOLOJİK DANIŞMA HİZMETLERİ BÖLÜMÜ</a:t>
          </a:r>
          <a:endParaRPr lang="tr-TR" sz="3100" kern="1200" dirty="0"/>
        </a:p>
      </dsp:txBody>
      <dsp:txXfrm>
        <a:off x="4379200" y="728738"/>
        <a:ext cx="3098524" cy="2497359"/>
      </dsp:txXfrm>
    </dsp:sp>
    <dsp:sp modelId="{4FE1E6AD-3A1C-428F-B0D0-3119A385AA45}">
      <dsp:nvSpPr>
        <dsp:cNvPr id="0" name=""/>
        <dsp:cNvSpPr/>
      </dsp:nvSpPr>
      <dsp:spPr>
        <a:xfrm>
          <a:off x="5349677" y="27139"/>
          <a:ext cx="487253" cy="48729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FFC1700-BC04-438D-8D2F-A2EB9982BF4F}">
      <dsp:nvSpPr>
        <dsp:cNvPr id="0" name=""/>
        <dsp:cNvSpPr/>
      </dsp:nvSpPr>
      <dsp:spPr>
        <a:xfrm>
          <a:off x="4196361" y="4282780"/>
          <a:ext cx="353146" cy="3531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8908F69-CFC6-4FDF-9DE7-CD876857A32E}">
      <dsp:nvSpPr>
        <dsp:cNvPr id="0" name=""/>
        <dsp:cNvSpPr/>
      </dsp:nvSpPr>
      <dsp:spPr>
        <a:xfrm>
          <a:off x="7513260" y="2004983"/>
          <a:ext cx="353146" cy="3531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57B9303-58E1-4C66-BC90-8C12529750CB}">
      <dsp:nvSpPr>
        <dsp:cNvPr id="0" name=""/>
        <dsp:cNvSpPr/>
      </dsp:nvSpPr>
      <dsp:spPr>
        <a:xfrm>
          <a:off x="5824796" y="4658488"/>
          <a:ext cx="487253" cy="48729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3EF665-4430-4F0A-8D5D-F9ADC287EB84}">
      <dsp:nvSpPr>
        <dsp:cNvPr id="0" name=""/>
        <dsp:cNvSpPr/>
      </dsp:nvSpPr>
      <dsp:spPr>
        <a:xfrm>
          <a:off x="4295983" y="719692"/>
          <a:ext cx="353146" cy="3531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E2B5140-C19D-4C0A-AE92-CDCB9AC16F18}">
      <dsp:nvSpPr>
        <dsp:cNvPr id="0" name=""/>
        <dsp:cNvSpPr/>
      </dsp:nvSpPr>
      <dsp:spPr>
        <a:xfrm>
          <a:off x="3184177" y="2740020"/>
          <a:ext cx="353146" cy="3531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351F2C8-7018-4079-B784-787B076C37B9}">
      <dsp:nvSpPr>
        <dsp:cNvPr id="0" name=""/>
        <dsp:cNvSpPr/>
      </dsp:nvSpPr>
      <dsp:spPr>
        <a:xfrm>
          <a:off x="0" y="-27139"/>
          <a:ext cx="4102389" cy="3870250"/>
        </a:xfrm>
        <a:prstGeom prst="ellipse">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smtClean="0"/>
            <a:t>ÖZEL EĞİTİM BÖLÜMÜ</a:t>
          </a:r>
          <a:endParaRPr lang="tr-TR" sz="3100" kern="1200" dirty="0"/>
        </a:p>
      </dsp:txBody>
      <dsp:txXfrm>
        <a:off x="600781" y="539646"/>
        <a:ext cx="2900827" cy="2736680"/>
      </dsp:txXfrm>
    </dsp:sp>
    <dsp:sp modelId="{B89C9F10-24A8-4BB6-A828-A92229A74FC1}">
      <dsp:nvSpPr>
        <dsp:cNvPr id="0" name=""/>
        <dsp:cNvSpPr/>
      </dsp:nvSpPr>
      <dsp:spPr>
        <a:xfrm>
          <a:off x="5273336" y="0"/>
          <a:ext cx="487253" cy="48729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450B7F4-E957-4ABE-A2BB-E9510813BB45}">
      <dsp:nvSpPr>
        <dsp:cNvPr id="0" name=""/>
        <dsp:cNvSpPr/>
      </dsp:nvSpPr>
      <dsp:spPr>
        <a:xfrm>
          <a:off x="0" y="4130101"/>
          <a:ext cx="881270" cy="8809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D600A-1C2A-4FEC-9B9A-57AB7BEBBF05}">
      <dsp:nvSpPr>
        <dsp:cNvPr id="0" name=""/>
        <dsp:cNvSpPr/>
      </dsp:nvSpPr>
      <dsp:spPr>
        <a:xfrm>
          <a:off x="1057527" y="1900979"/>
          <a:ext cx="1229182" cy="1055184"/>
        </a:xfrm>
        <a:prstGeom prst="hexagon">
          <a:avLst>
            <a:gd name="adj" fmla="val 25000"/>
            <a:gd name="vf" fmla="val 11547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Zihinsel yetersizlik</a:t>
          </a:r>
          <a:endParaRPr lang="tr-TR" sz="1000" kern="1200" dirty="0"/>
        </a:p>
      </dsp:txBody>
      <dsp:txXfrm>
        <a:off x="1247891" y="2064396"/>
        <a:ext cx="848454" cy="728350"/>
      </dsp:txXfrm>
    </dsp:sp>
    <dsp:sp modelId="{B065E470-72FB-4582-8921-58D5E2B9A016}">
      <dsp:nvSpPr>
        <dsp:cNvPr id="0" name=""/>
        <dsp:cNvSpPr/>
      </dsp:nvSpPr>
      <dsp:spPr>
        <a:xfrm>
          <a:off x="1086855" y="2372696"/>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E843FA6-5B24-43A9-8AFE-2F794ABBFF37}">
      <dsp:nvSpPr>
        <dsp:cNvPr id="0" name=""/>
        <dsp:cNvSpPr/>
      </dsp:nvSpPr>
      <dsp:spPr>
        <a:xfrm>
          <a:off x="0" y="1318026"/>
          <a:ext cx="1229182" cy="1055184"/>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6D711BFD-C44F-45D2-AD9C-9DBE32006E77}">
      <dsp:nvSpPr>
        <dsp:cNvPr id="0" name=""/>
        <dsp:cNvSpPr/>
      </dsp:nvSpPr>
      <dsp:spPr>
        <a:xfrm>
          <a:off x="841881" y="2232623"/>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8B0BA9C-AB1E-4BDF-9AC7-CA2ED7DBBAAC}">
      <dsp:nvSpPr>
        <dsp:cNvPr id="0" name=""/>
        <dsp:cNvSpPr/>
      </dsp:nvSpPr>
      <dsp:spPr>
        <a:xfrm>
          <a:off x="2115055" y="1314421"/>
          <a:ext cx="1229182" cy="1055184"/>
        </a:xfrm>
        <a:prstGeom prst="hexagon">
          <a:avLst>
            <a:gd name="adj" fmla="val 25000"/>
            <a:gd name="vf" fmla="val 115470"/>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Özel öğrenme güçlüğü </a:t>
          </a:r>
          <a:endParaRPr lang="tr-TR" sz="1000" kern="1200" dirty="0"/>
        </a:p>
      </dsp:txBody>
      <dsp:txXfrm>
        <a:off x="2305419" y="1477838"/>
        <a:ext cx="848454" cy="728350"/>
      </dsp:txXfrm>
    </dsp:sp>
    <dsp:sp modelId="{5BE09930-75B3-4FC5-9F22-2BE07144C3AC}">
      <dsp:nvSpPr>
        <dsp:cNvPr id="0" name=""/>
        <dsp:cNvSpPr/>
      </dsp:nvSpPr>
      <dsp:spPr>
        <a:xfrm>
          <a:off x="2960388" y="2227473"/>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028E46B-69DA-4316-A179-EF5588BB4EAF}">
      <dsp:nvSpPr>
        <dsp:cNvPr id="0" name=""/>
        <dsp:cNvSpPr/>
      </dsp:nvSpPr>
      <dsp:spPr>
        <a:xfrm>
          <a:off x="3171721" y="1898919"/>
          <a:ext cx="1229182" cy="105518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4A4C1FC9-AFF9-4918-A7D4-719ABC14DE52}">
      <dsp:nvSpPr>
        <dsp:cNvPr id="0" name=""/>
        <dsp:cNvSpPr/>
      </dsp:nvSpPr>
      <dsp:spPr>
        <a:xfrm>
          <a:off x="3201911" y="2368576"/>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7E4F741-62D9-4431-8023-399EDF083E45}">
      <dsp:nvSpPr>
        <dsp:cNvPr id="0" name=""/>
        <dsp:cNvSpPr/>
      </dsp:nvSpPr>
      <dsp:spPr>
        <a:xfrm>
          <a:off x="1057527" y="734559"/>
          <a:ext cx="1229182" cy="1055184"/>
        </a:xfrm>
        <a:prstGeom prst="hexagon">
          <a:avLst>
            <a:gd name="adj" fmla="val 25000"/>
            <a:gd name="vf" fmla="val 115470"/>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dirty="0" smtClean="0">
              <a:latin typeface="Comic Sans MS" panose="030F0702030302020204" pitchFamily="66" charset="0"/>
            </a:rPr>
            <a:t>Dil ve konuşma güçlüğü </a:t>
          </a:r>
          <a:endParaRPr lang="tr-TR" sz="1000" kern="1200" dirty="0"/>
        </a:p>
      </dsp:txBody>
      <dsp:txXfrm>
        <a:off x="1247891" y="897976"/>
        <a:ext cx="848454" cy="728350"/>
      </dsp:txXfrm>
    </dsp:sp>
    <dsp:sp modelId="{601543C7-6F95-409D-926A-074E736CC5A7}">
      <dsp:nvSpPr>
        <dsp:cNvPr id="0" name=""/>
        <dsp:cNvSpPr/>
      </dsp:nvSpPr>
      <dsp:spPr>
        <a:xfrm>
          <a:off x="1894234" y="748978"/>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777AA40-AA18-481B-9073-95A35A36F3F1}">
      <dsp:nvSpPr>
        <dsp:cNvPr id="0" name=""/>
        <dsp:cNvSpPr/>
      </dsp:nvSpPr>
      <dsp:spPr>
        <a:xfrm>
          <a:off x="2115055" y="148002"/>
          <a:ext cx="1229182" cy="1055184"/>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0CB8A143-4934-45F8-B4D6-DA6FFD026C73}">
      <dsp:nvSpPr>
        <dsp:cNvPr id="0" name=""/>
        <dsp:cNvSpPr/>
      </dsp:nvSpPr>
      <dsp:spPr>
        <a:xfrm>
          <a:off x="2149559" y="615600"/>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7844881-D1A5-4E2F-9CF2-CF12A26EDB5F}">
      <dsp:nvSpPr>
        <dsp:cNvPr id="0" name=""/>
        <dsp:cNvSpPr/>
      </dsp:nvSpPr>
      <dsp:spPr>
        <a:xfrm>
          <a:off x="3181923" y="701878"/>
          <a:ext cx="1229182" cy="1055184"/>
        </a:xfrm>
        <a:prstGeom prst="hexagon">
          <a:avLst>
            <a:gd name="adj" fmla="val 25000"/>
            <a:gd name="vf" fmla="val 115470"/>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Duygusal ve Davranış Bozukluğu </a:t>
          </a:r>
          <a:endParaRPr lang="tr-TR" sz="1000" kern="1200" dirty="0"/>
        </a:p>
      </dsp:txBody>
      <dsp:txXfrm>
        <a:off x="3372287" y="865295"/>
        <a:ext cx="848454" cy="728350"/>
      </dsp:txXfrm>
    </dsp:sp>
    <dsp:sp modelId="{07EA6E82-3F7D-4489-9C3B-76B97AE08282}">
      <dsp:nvSpPr>
        <dsp:cNvPr id="0" name=""/>
        <dsp:cNvSpPr/>
      </dsp:nvSpPr>
      <dsp:spPr>
        <a:xfrm>
          <a:off x="4235287" y="1199582"/>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1A08D73-8629-40E7-A5EC-77FF0D69107E}">
      <dsp:nvSpPr>
        <dsp:cNvPr id="0" name=""/>
        <dsp:cNvSpPr/>
      </dsp:nvSpPr>
      <dsp:spPr>
        <a:xfrm>
          <a:off x="4181372" y="1365647"/>
          <a:ext cx="1229182" cy="1055184"/>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8000" b="-38000"/>
          </a:stretch>
        </a:blip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A04F8F8A-0D53-4CDC-BDA8-584F9F8BD023}">
      <dsp:nvSpPr>
        <dsp:cNvPr id="0" name=""/>
        <dsp:cNvSpPr/>
      </dsp:nvSpPr>
      <dsp:spPr>
        <a:xfrm>
          <a:off x="4469047" y="1344290"/>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E0649C6-E1F8-47B3-B7BA-E3DEFA252A16}">
      <dsp:nvSpPr>
        <dsp:cNvPr id="0" name=""/>
        <dsp:cNvSpPr/>
      </dsp:nvSpPr>
      <dsp:spPr>
        <a:xfrm>
          <a:off x="4229249" y="159331"/>
          <a:ext cx="1229182" cy="1055184"/>
        </a:xfrm>
        <a:prstGeom prst="hexagon">
          <a:avLst>
            <a:gd name="adj" fmla="val 25000"/>
            <a:gd name="vf" fmla="val 115470"/>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İşitme yetersizliği</a:t>
          </a:r>
          <a:endParaRPr lang="tr-TR" sz="1000" kern="1200" dirty="0"/>
        </a:p>
      </dsp:txBody>
      <dsp:txXfrm>
        <a:off x="4419613" y="322748"/>
        <a:ext cx="848454" cy="728350"/>
      </dsp:txXfrm>
    </dsp:sp>
    <dsp:sp modelId="{DF100D50-BB70-427A-A8AC-0C48641AB533}">
      <dsp:nvSpPr>
        <dsp:cNvPr id="0" name=""/>
        <dsp:cNvSpPr/>
      </dsp:nvSpPr>
      <dsp:spPr>
        <a:xfrm>
          <a:off x="5292815" y="632079"/>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11F3B59-8BC7-4BA8-8F09-1BB3DD0E4A48}">
      <dsp:nvSpPr>
        <dsp:cNvPr id="0" name=""/>
        <dsp:cNvSpPr/>
      </dsp:nvSpPr>
      <dsp:spPr>
        <a:xfrm>
          <a:off x="5286777" y="747948"/>
          <a:ext cx="1229182" cy="1055184"/>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7000" r="-37000"/>
          </a:stretch>
        </a:blipFill>
        <a:ln w="6350" cap="flat" cmpd="sng" algn="ctr">
          <a:solidFill>
            <a:schemeClr val="accent6">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D2AD8394-480C-428A-B41B-59907B697D87}">
      <dsp:nvSpPr>
        <dsp:cNvPr id="0" name=""/>
        <dsp:cNvSpPr/>
      </dsp:nvSpPr>
      <dsp:spPr>
        <a:xfrm>
          <a:off x="5531751" y="771122"/>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99050EA-2C8E-4301-A6CD-68CC032F03DF}">
      <dsp:nvSpPr>
        <dsp:cNvPr id="0" name=""/>
        <dsp:cNvSpPr/>
      </dsp:nvSpPr>
      <dsp:spPr>
        <a:xfrm>
          <a:off x="5286777" y="1912308"/>
          <a:ext cx="1229182" cy="1055184"/>
        </a:xfrm>
        <a:prstGeom prst="hexagon">
          <a:avLst>
            <a:gd name="adj" fmla="val 25000"/>
            <a:gd name="vf" fmla="val 11547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Görme yetersizliği </a:t>
          </a:r>
          <a:endParaRPr lang="tr-TR" sz="1000" kern="1200" dirty="0"/>
        </a:p>
      </dsp:txBody>
      <dsp:txXfrm>
        <a:off x="5477141" y="2075725"/>
        <a:ext cx="848454" cy="728350"/>
      </dsp:txXfrm>
    </dsp:sp>
    <dsp:sp modelId="{3E41470B-4B4D-412E-BE27-313F001DFFAA}">
      <dsp:nvSpPr>
        <dsp:cNvPr id="0" name=""/>
        <dsp:cNvSpPr/>
      </dsp:nvSpPr>
      <dsp:spPr>
        <a:xfrm>
          <a:off x="5530026" y="2836689"/>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8200B85-05E8-45DC-A584-ADED117E37CA}">
      <dsp:nvSpPr>
        <dsp:cNvPr id="0" name=""/>
        <dsp:cNvSpPr/>
      </dsp:nvSpPr>
      <dsp:spPr>
        <a:xfrm>
          <a:off x="4229249" y="2490111"/>
          <a:ext cx="1229182" cy="1055184"/>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2000" r="-22000"/>
          </a:stretch>
        </a:blip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86C99F77-5BF6-4D90-AFE0-3DA770F1E4CE}">
      <dsp:nvSpPr>
        <dsp:cNvPr id="0" name=""/>
        <dsp:cNvSpPr/>
      </dsp:nvSpPr>
      <dsp:spPr>
        <a:xfrm>
          <a:off x="5302303" y="2953074"/>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3FF89B9-7AF4-4567-B8E9-A129BBF37926}">
      <dsp:nvSpPr>
        <dsp:cNvPr id="0" name=""/>
        <dsp:cNvSpPr/>
      </dsp:nvSpPr>
      <dsp:spPr>
        <a:xfrm>
          <a:off x="2114193" y="2483416"/>
          <a:ext cx="1229182" cy="1055184"/>
        </a:xfrm>
        <a:prstGeom prst="hexagon">
          <a:avLst>
            <a:gd name="adj" fmla="val 25000"/>
            <a:gd name="vf" fmla="val 115470"/>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Görme yetersizliği </a:t>
          </a:r>
          <a:endParaRPr lang="tr-TR" sz="1000" kern="1200" dirty="0"/>
        </a:p>
      </dsp:txBody>
      <dsp:txXfrm>
        <a:off x="2304557" y="2646833"/>
        <a:ext cx="848454" cy="728350"/>
      </dsp:txXfrm>
    </dsp:sp>
    <dsp:sp modelId="{897B6788-4C4B-4DC5-832F-3A9FD7B83F4F}">
      <dsp:nvSpPr>
        <dsp:cNvPr id="0" name=""/>
        <dsp:cNvSpPr/>
      </dsp:nvSpPr>
      <dsp:spPr>
        <a:xfrm>
          <a:off x="2148696" y="2951014"/>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746EC9B-D812-4675-8083-32BFAC39E4CD}">
      <dsp:nvSpPr>
        <dsp:cNvPr id="0" name=""/>
        <dsp:cNvSpPr/>
      </dsp:nvSpPr>
      <dsp:spPr>
        <a:xfrm>
          <a:off x="1056665" y="3069973"/>
          <a:ext cx="1229182" cy="1055184"/>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7000" r="-27000"/>
          </a:stretch>
        </a:blip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B518B873-B909-49B0-A33C-7A999998B3C0}">
      <dsp:nvSpPr>
        <dsp:cNvPr id="0" name=""/>
        <dsp:cNvSpPr/>
      </dsp:nvSpPr>
      <dsp:spPr>
        <a:xfrm>
          <a:off x="1893371" y="3084907"/>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6555F20-BB80-42CC-BFDE-4A6D8AF4B92F}">
      <dsp:nvSpPr>
        <dsp:cNvPr id="0" name=""/>
        <dsp:cNvSpPr/>
      </dsp:nvSpPr>
      <dsp:spPr>
        <a:xfrm>
          <a:off x="6339129" y="2503500"/>
          <a:ext cx="1229182" cy="1055184"/>
        </a:xfrm>
        <a:prstGeom prst="hexagon">
          <a:avLst>
            <a:gd name="adj" fmla="val 25000"/>
            <a:gd name="vf" fmla="val 115470"/>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Üstün yetenekli</a:t>
          </a:r>
          <a:endParaRPr lang="tr-TR" sz="1000" kern="1200"/>
        </a:p>
      </dsp:txBody>
      <dsp:txXfrm>
        <a:off x="6529493" y="2666917"/>
        <a:ext cx="848454" cy="728350"/>
      </dsp:txXfrm>
    </dsp:sp>
    <dsp:sp modelId="{7101456F-1ECB-4276-AAE4-4A193473226C}">
      <dsp:nvSpPr>
        <dsp:cNvPr id="0" name=""/>
        <dsp:cNvSpPr/>
      </dsp:nvSpPr>
      <dsp:spPr>
        <a:xfrm>
          <a:off x="6582378" y="3427881"/>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A3BCC28-A4CC-485C-9B0F-134D5EFC548A}">
      <dsp:nvSpPr>
        <dsp:cNvPr id="0" name=""/>
        <dsp:cNvSpPr/>
      </dsp:nvSpPr>
      <dsp:spPr>
        <a:xfrm>
          <a:off x="5281601" y="3081302"/>
          <a:ext cx="1229182" cy="1055184"/>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26000" r="-26000"/>
          </a:stretch>
        </a:blip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27D76D49-2196-4849-BCA8-C78CA7551211}">
      <dsp:nvSpPr>
        <dsp:cNvPr id="0" name=""/>
        <dsp:cNvSpPr/>
      </dsp:nvSpPr>
      <dsp:spPr>
        <a:xfrm>
          <a:off x="6354656" y="3544265"/>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8106950-98A5-434F-8415-066A6EA1F721}">
      <dsp:nvSpPr>
        <dsp:cNvPr id="0" name=""/>
        <dsp:cNvSpPr/>
      </dsp:nvSpPr>
      <dsp:spPr>
        <a:xfrm>
          <a:off x="6343442" y="170661"/>
          <a:ext cx="1229182" cy="1055184"/>
        </a:xfrm>
        <a:prstGeom prst="hexagon">
          <a:avLst>
            <a:gd name="adj" fmla="val 25000"/>
            <a:gd name="vf" fmla="val 115470"/>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Süreğen hastalığı </a:t>
          </a:r>
          <a:endParaRPr lang="tr-TR" sz="1000" kern="1200"/>
        </a:p>
      </dsp:txBody>
      <dsp:txXfrm>
        <a:off x="6533806" y="334078"/>
        <a:ext cx="848454" cy="728350"/>
      </dsp:txXfrm>
    </dsp:sp>
    <dsp:sp modelId="{1C83BCC0-B55D-45D2-B227-340B23CFCDF4}">
      <dsp:nvSpPr>
        <dsp:cNvPr id="0" name=""/>
        <dsp:cNvSpPr/>
      </dsp:nvSpPr>
      <dsp:spPr>
        <a:xfrm>
          <a:off x="7193087" y="1098647"/>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0F68AC5-F1E0-4FC6-93FE-6674BF62542A}">
      <dsp:nvSpPr>
        <dsp:cNvPr id="0" name=""/>
        <dsp:cNvSpPr/>
      </dsp:nvSpPr>
      <dsp:spPr>
        <a:xfrm>
          <a:off x="6343442" y="1335535"/>
          <a:ext cx="1229182" cy="1055184"/>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8000" r="-28000"/>
          </a:stretch>
        </a:blip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FB365795-C3B4-43F8-8173-60D3058A2C2E}">
      <dsp:nvSpPr>
        <dsp:cNvPr id="0" name=""/>
        <dsp:cNvSpPr/>
      </dsp:nvSpPr>
      <dsp:spPr>
        <a:xfrm>
          <a:off x="7193087" y="1341715"/>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048CECA-E648-4541-A17D-1A66E4303190}">
      <dsp:nvSpPr>
        <dsp:cNvPr id="0" name=""/>
        <dsp:cNvSpPr/>
      </dsp:nvSpPr>
      <dsp:spPr>
        <a:xfrm>
          <a:off x="3167408" y="3074608"/>
          <a:ext cx="1229182" cy="1055184"/>
        </a:xfrm>
        <a:prstGeom prst="hexagon">
          <a:avLst>
            <a:gd name="adj" fmla="val 25000"/>
            <a:gd name="vf" fmla="val 115470"/>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Dikkat eksikliği ve hiperaktivite  bozukluğu </a:t>
          </a:r>
          <a:endParaRPr lang="tr-TR" sz="1000" kern="1200"/>
        </a:p>
      </dsp:txBody>
      <dsp:txXfrm>
        <a:off x="3357772" y="3238025"/>
        <a:ext cx="848454" cy="728350"/>
      </dsp:txXfrm>
    </dsp:sp>
    <dsp:sp modelId="{0C85A91C-E944-41AD-9BBC-B6093273733F}">
      <dsp:nvSpPr>
        <dsp:cNvPr id="0" name=""/>
        <dsp:cNvSpPr/>
      </dsp:nvSpPr>
      <dsp:spPr>
        <a:xfrm>
          <a:off x="3410657" y="3998989"/>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D6B8B1B-DD65-4D82-9B48-76B071C271AF}">
      <dsp:nvSpPr>
        <dsp:cNvPr id="0" name=""/>
        <dsp:cNvSpPr/>
      </dsp:nvSpPr>
      <dsp:spPr>
        <a:xfrm>
          <a:off x="2109880" y="3652410"/>
          <a:ext cx="1229182" cy="1055184"/>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26000" r="-26000"/>
          </a:stretch>
        </a:blipFill>
        <a:ln w="6350" cap="flat" cmpd="sng" algn="ctr">
          <a:solidFill>
            <a:schemeClr val="accent6">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B0B66530-046D-48AB-B724-D60A64F8093A}">
      <dsp:nvSpPr>
        <dsp:cNvPr id="0" name=""/>
        <dsp:cNvSpPr/>
      </dsp:nvSpPr>
      <dsp:spPr>
        <a:xfrm>
          <a:off x="3182934" y="4115373"/>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1593558-B160-437C-A4AD-037A7A50A729}">
      <dsp:nvSpPr>
        <dsp:cNvPr id="0" name=""/>
        <dsp:cNvSpPr/>
      </dsp:nvSpPr>
      <dsp:spPr>
        <a:xfrm>
          <a:off x="5279014" y="4242572"/>
          <a:ext cx="1229182" cy="1055184"/>
        </a:xfrm>
        <a:prstGeom prst="hexagon">
          <a:avLst>
            <a:gd name="adj" fmla="val 25000"/>
            <a:gd name="vf" fmla="val 11547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Ortopedik  yetersizliği </a:t>
          </a:r>
          <a:endParaRPr lang="tr-TR" sz="1000" kern="1200"/>
        </a:p>
      </dsp:txBody>
      <dsp:txXfrm>
        <a:off x="5469378" y="4405989"/>
        <a:ext cx="848454" cy="728350"/>
      </dsp:txXfrm>
    </dsp:sp>
    <dsp:sp modelId="{30AFBEE9-EDC1-4B7B-B634-6784DC04C530}">
      <dsp:nvSpPr>
        <dsp:cNvPr id="0" name=""/>
        <dsp:cNvSpPr/>
      </dsp:nvSpPr>
      <dsp:spPr>
        <a:xfrm>
          <a:off x="5308341" y="4712230"/>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F453A3E-4FD7-4AA0-B00F-B5B14529632E}">
      <dsp:nvSpPr>
        <dsp:cNvPr id="0" name=""/>
        <dsp:cNvSpPr/>
      </dsp:nvSpPr>
      <dsp:spPr>
        <a:xfrm>
          <a:off x="4221486" y="3658075"/>
          <a:ext cx="1229182" cy="1055184"/>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73FFD13E-3A67-4F51-90DE-53A41BF38635}">
      <dsp:nvSpPr>
        <dsp:cNvPr id="0" name=""/>
        <dsp:cNvSpPr/>
      </dsp:nvSpPr>
      <dsp:spPr>
        <a:xfrm>
          <a:off x="5066818" y="4571127"/>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50D50C6-590A-470F-945C-F15762E86B19}">
      <dsp:nvSpPr>
        <dsp:cNvPr id="0" name=""/>
        <dsp:cNvSpPr/>
      </dsp:nvSpPr>
      <dsp:spPr>
        <a:xfrm>
          <a:off x="6339992" y="3670434"/>
          <a:ext cx="1229182" cy="1055184"/>
        </a:xfrm>
        <a:prstGeom prst="hexagon">
          <a:avLst>
            <a:gd name="adj" fmla="val 25000"/>
            <a:gd name="vf" fmla="val 115470"/>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tr-TR" sz="1000" kern="1200" smtClean="0">
              <a:latin typeface="Comic Sans MS" panose="030F0702030302020204" pitchFamily="66" charset="0"/>
            </a:rPr>
            <a:t>Birden fazla yetersizliği </a:t>
          </a:r>
          <a:endParaRPr lang="tr-TR" sz="1000" kern="1200"/>
        </a:p>
      </dsp:txBody>
      <dsp:txXfrm>
        <a:off x="6530356" y="3833851"/>
        <a:ext cx="848454" cy="728350"/>
      </dsp:txXfrm>
    </dsp:sp>
    <dsp:sp modelId="{5D7E5B15-A829-41CC-9C25-9AC0DF44619F}">
      <dsp:nvSpPr>
        <dsp:cNvPr id="0" name=""/>
        <dsp:cNvSpPr/>
      </dsp:nvSpPr>
      <dsp:spPr>
        <a:xfrm>
          <a:off x="7413046" y="4133397"/>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074614F-1544-4002-A0AA-5A6A769B2924}">
      <dsp:nvSpPr>
        <dsp:cNvPr id="0" name=""/>
        <dsp:cNvSpPr/>
      </dsp:nvSpPr>
      <dsp:spPr>
        <a:xfrm>
          <a:off x="7396657" y="3092632"/>
          <a:ext cx="1229182" cy="1055184"/>
        </a:xfrm>
        <a:prstGeom prst="hexagon">
          <a:avLst>
            <a:gd name="adj" fmla="val 25000"/>
            <a:gd name="vf" fmla="val 115470"/>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26000" r="-26000"/>
          </a:stretch>
        </a:blip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D3685C71-163B-40AF-B215-E4919CF788CD}">
      <dsp:nvSpPr>
        <dsp:cNvPr id="0" name=""/>
        <dsp:cNvSpPr/>
      </dsp:nvSpPr>
      <dsp:spPr>
        <a:xfrm>
          <a:off x="7640769" y="4017013"/>
          <a:ext cx="143188" cy="123594"/>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0403C-2F03-4C94-9D35-14ECE46C5DCE}" type="datetimeFigureOut">
              <a:rPr lang="tr-TR" smtClean="0"/>
              <a:t>28.11.2019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8B6E6-BAF4-43E1-BCD6-06ECB20B85B8}" type="slidenum">
              <a:rPr lang="tr-TR" smtClean="0"/>
              <a:t>‹#›</a:t>
            </a:fld>
            <a:endParaRPr lang="tr-TR"/>
          </a:p>
        </p:txBody>
      </p:sp>
    </p:spTree>
    <p:extLst>
      <p:ext uri="{BB962C8B-B14F-4D97-AF65-F5344CB8AC3E}">
        <p14:creationId xmlns:p14="http://schemas.microsoft.com/office/powerpoint/2010/main" val="48221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E51ACDCE-3D28-4DAD-BFD8-2A85293D6470}" type="datetimeFigureOut">
              <a:rPr lang="tr-TR" smtClean="0"/>
              <a:t>28.11.2019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115161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1ACDCE-3D28-4DAD-BFD8-2A85293D6470}" type="datetimeFigureOut">
              <a:rPr lang="tr-TR" smtClean="0"/>
              <a:t>28.11.2019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389735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1ACDCE-3D28-4DAD-BFD8-2A85293D6470}" type="datetimeFigureOut">
              <a:rPr lang="tr-TR" smtClean="0"/>
              <a:t>28.11.2019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360717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1ACDCE-3D28-4DAD-BFD8-2A85293D6470}" type="datetimeFigureOut">
              <a:rPr lang="tr-TR" smtClean="0"/>
              <a:t>28.11.2019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34570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51ACDCE-3D28-4DAD-BFD8-2A85293D6470}" type="datetimeFigureOut">
              <a:rPr lang="tr-TR" smtClean="0"/>
              <a:t>28.11.2019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75773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1ACDCE-3D28-4DAD-BFD8-2A85293D6470}" type="datetimeFigureOut">
              <a:rPr lang="tr-TR" smtClean="0"/>
              <a:t>28.11.2019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235665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1ACDCE-3D28-4DAD-BFD8-2A85293D6470}" type="datetimeFigureOut">
              <a:rPr lang="tr-TR" smtClean="0"/>
              <a:t>28.11.2019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109665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1ACDCE-3D28-4DAD-BFD8-2A85293D6470}" type="datetimeFigureOut">
              <a:rPr lang="tr-TR" smtClean="0"/>
              <a:t>28.11.2019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381276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1ACDCE-3D28-4DAD-BFD8-2A85293D6470}" type="datetimeFigureOut">
              <a:rPr lang="tr-TR" smtClean="0"/>
              <a:t>28.11.2019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26685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51ACDCE-3D28-4DAD-BFD8-2A85293D6470}" type="datetimeFigureOut">
              <a:rPr lang="tr-TR" smtClean="0"/>
              <a:t>28.11.2019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63389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51ACDCE-3D28-4DAD-BFD8-2A85293D6470}" type="datetimeFigureOut">
              <a:rPr lang="tr-TR" smtClean="0"/>
              <a:t>28.11.2019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8175AC2-B393-432B-B7D1-217D2C741A84}" type="slidenum">
              <a:rPr lang="tr-TR" smtClean="0"/>
              <a:t>‹#›</a:t>
            </a:fld>
            <a:endParaRPr lang="tr-TR"/>
          </a:p>
        </p:txBody>
      </p:sp>
    </p:spTree>
    <p:extLst>
      <p:ext uri="{BB962C8B-B14F-4D97-AF65-F5344CB8AC3E}">
        <p14:creationId xmlns:p14="http://schemas.microsoft.com/office/powerpoint/2010/main" val="268609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ACDCE-3D28-4DAD-BFD8-2A85293D6470}" type="datetimeFigureOut">
              <a:rPr lang="tr-TR" smtClean="0"/>
              <a:t>28.11.2019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75AC2-B393-432B-B7D1-217D2C741A84}" type="slidenum">
              <a:rPr lang="tr-TR" smtClean="0"/>
              <a:t>‹#›</a:t>
            </a:fld>
            <a:endParaRPr lang="tr-TR"/>
          </a:p>
        </p:txBody>
      </p:sp>
    </p:spTree>
    <p:extLst>
      <p:ext uri="{BB962C8B-B14F-4D97-AF65-F5344CB8AC3E}">
        <p14:creationId xmlns:p14="http://schemas.microsoft.com/office/powerpoint/2010/main" val="374036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fi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jfif"/></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jf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6.jfif"/></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jpe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3533"/>
            <a:ext cx="12192000" cy="4436683"/>
          </a:xfrm>
          <a:prstGeom prst="rect">
            <a:avLst/>
          </a:prstGeom>
          <a:ln>
            <a:noFill/>
          </a:ln>
          <a:effectLst>
            <a:softEdge rad="112500"/>
          </a:effectLst>
        </p:spPr>
      </p:pic>
      <p:sp>
        <p:nvSpPr>
          <p:cNvPr id="8" name="Dikdörtgen 7"/>
          <p:cNvSpPr/>
          <p:nvPr/>
        </p:nvSpPr>
        <p:spPr>
          <a:xfrm>
            <a:off x="2886031" y="186903"/>
            <a:ext cx="6562769" cy="1938992"/>
          </a:xfrm>
          <a:prstGeom prst="rect">
            <a:avLst/>
          </a:prstGeom>
          <a:noFill/>
        </p:spPr>
        <p:txBody>
          <a:bodyPr wrap="square" lIns="91440" tIns="45720" rIns="91440" bIns="45720">
            <a:spAutoFit/>
          </a:bodyPr>
          <a:lstStyle/>
          <a:p>
            <a:pPr algn="ctr"/>
            <a:r>
              <a:rPr lang="tr-TR" sz="4000" b="1" cap="none" spc="0" dirty="0" smtClean="0">
                <a:ln w="0"/>
                <a:effectLst>
                  <a:outerShdw blurRad="38100" dist="19050" dir="2700000" algn="tl" rotWithShape="0">
                    <a:schemeClr val="dk1">
                      <a:alpha val="40000"/>
                    </a:schemeClr>
                  </a:outerShdw>
                </a:effectLst>
              </a:rPr>
              <a:t>HATAY </a:t>
            </a:r>
          </a:p>
          <a:p>
            <a:pPr algn="ctr"/>
            <a:r>
              <a:rPr lang="tr-TR" sz="4000" b="1" cap="none" spc="0" dirty="0" smtClean="0">
                <a:ln w="0"/>
                <a:effectLst>
                  <a:outerShdw blurRad="38100" dist="19050" dir="2700000" algn="tl" rotWithShape="0">
                    <a:schemeClr val="dk1">
                      <a:alpha val="40000"/>
                    </a:schemeClr>
                  </a:outerShdw>
                </a:effectLst>
              </a:rPr>
              <a:t>REHBERLİK VE ARAŞTIRMA MERKEZİ</a:t>
            </a:r>
            <a:endParaRPr lang="tr-TR" sz="4000" b="1" cap="none" spc="0" dirty="0">
              <a:ln w="0"/>
              <a:effectLst>
                <a:outerShdw blurRad="38100" dist="19050" dir="2700000" algn="tl" rotWithShape="0">
                  <a:schemeClr val="dk1">
                    <a:alpha val="40000"/>
                  </a:schemeClr>
                </a:outerShdw>
              </a:effectLst>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319" y="-16069"/>
            <a:ext cx="3133681" cy="2529602"/>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69"/>
            <a:ext cx="3133681" cy="2483044"/>
          </a:xfrm>
          <a:prstGeom prst="rect">
            <a:avLst/>
          </a:prstGeom>
        </p:spPr>
      </p:pic>
    </p:spTree>
    <p:extLst>
      <p:ext uri="{BB962C8B-B14F-4D97-AF65-F5344CB8AC3E}">
        <p14:creationId xmlns:p14="http://schemas.microsoft.com/office/powerpoint/2010/main" val="3463300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4874" y="1949449"/>
            <a:ext cx="5780406" cy="4641677"/>
          </a:xfrm>
        </p:spPr>
        <p:txBody>
          <a:bodyPr/>
          <a:lstStyle/>
          <a:p>
            <a:pPr>
              <a:lnSpc>
                <a:spcPct val="100000"/>
              </a:lnSpc>
              <a:buFont typeface="Wingdings" panose="05000000000000000000" pitchFamily="2" charset="2"/>
              <a:buChar char="ü"/>
            </a:pPr>
            <a:r>
              <a:rPr lang="tr-TR" dirty="0" smtClean="0"/>
              <a:t>Özel eğitim gerektiren bireylerin her tür ve kademedeki eğitimlerinin kesintisiz sürdürülebilmesi için her türlü rehabilitasyonlarını sağlayarak kurum ve kuruluşlarla iş birliği yapılır.</a:t>
            </a:r>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ÖZEL EĞİTİMİN TEMEL İLKELERİ </a:t>
            </a:r>
          </a:p>
          <a:p>
            <a:pPr algn="ctr"/>
            <a:r>
              <a:rPr lang="tr-TR" sz="3200" dirty="0" smtClean="0"/>
              <a:t>573- KHK</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5624" y="1788795"/>
            <a:ext cx="4581525" cy="4126230"/>
          </a:xfrm>
          <a:prstGeom prst="rect">
            <a:avLst/>
          </a:prstGeom>
        </p:spPr>
      </p:pic>
    </p:spTree>
    <p:extLst>
      <p:ext uri="{BB962C8B-B14F-4D97-AF65-F5344CB8AC3E}">
        <p14:creationId xmlns:p14="http://schemas.microsoft.com/office/powerpoint/2010/main" val="368543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825625"/>
            <a:ext cx="6355081" cy="4351338"/>
          </a:xfrm>
        </p:spPr>
        <p:txBody>
          <a:bodyPr>
            <a:normAutofit/>
          </a:bodyPr>
          <a:lstStyle/>
          <a:p>
            <a:pPr>
              <a:buFont typeface="Wingdings" panose="05000000000000000000" pitchFamily="2" charset="2"/>
              <a:buChar char="ü"/>
            </a:pPr>
            <a:r>
              <a:rPr lang="tr-TR" dirty="0" smtClean="0"/>
              <a:t>Özel eğitim gerektiren bireyler için bireysel eğitim planı geliştirilmesi ve eğitim programlarının bireyselleştirilerek uygulanması esastır. Bu ilke, özel eğitimin bireyin ihtiyaçlarından hareketle planlanarak yürütülmesini öngörmekte, bu amaçla her birey için ayrı ayrı bireyselleştirilmiş eğitim planı yapılmasını ve çerçeve programlarının uygulanmasını esas kabul etmektedir.</a:t>
            </a:r>
          </a:p>
          <a:p>
            <a:pPr marL="0" indent="0">
              <a:buNone/>
            </a:pP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EĞİTİMİN TEMEL İLKELERİ </a:t>
            </a:r>
          </a:p>
          <a:p>
            <a:pPr algn="ctr"/>
            <a:r>
              <a:rPr lang="tr-TR" sz="3200" dirty="0"/>
              <a:t>573- KHK</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720" y="1825625"/>
            <a:ext cx="4507230" cy="4546600"/>
          </a:xfrm>
          <a:prstGeom prst="rect">
            <a:avLst/>
          </a:prstGeom>
        </p:spPr>
      </p:pic>
    </p:spTree>
    <p:extLst>
      <p:ext uri="{BB962C8B-B14F-4D97-AF65-F5344CB8AC3E}">
        <p14:creationId xmlns:p14="http://schemas.microsoft.com/office/powerpoint/2010/main" val="2750918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572125" cy="4351338"/>
          </a:xfrm>
        </p:spPr>
        <p:txBody>
          <a:bodyPr/>
          <a:lstStyle/>
          <a:p>
            <a:pPr>
              <a:buFont typeface="Wingdings" panose="05000000000000000000" pitchFamily="2" charset="2"/>
              <a:buChar char="ü"/>
            </a:pPr>
            <a:r>
              <a:rPr lang="tr-TR" dirty="0" smtClean="0"/>
              <a:t>Ailelerin özel eğitim sürecinin her boyutuna aktif katılımlarının sağlanması esastır. Bu ilke, özel eğitim gerektiren bireylerin eğitimlerinde ailelerin rolünü vurgulamakta ve onların aktif katılımının sağlanmasını gerekli görmektedir. Bu çerçevede aileler tanılama dâhil, eğitimin her aşamasına katılacak ve söz sahibi olacaktır.</a:t>
            </a:r>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ÖZEL EĞİTİMİN TEMEL İLKELERİ </a:t>
            </a:r>
          </a:p>
          <a:p>
            <a:pPr algn="ctr"/>
            <a:r>
              <a:rPr lang="tr-TR" sz="3200" dirty="0" smtClean="0"/>
              <a:t>573- KHK</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6934200" y="1825626"/>
            <a:ext cx="4686300" cy="4260850"/>
          </a:xfrm>
          <a:prstGeom prst="rect">
            <a:avLst/>
          </a:prstGeom>
        </p:spPr>
      </p:pic>
    </p:spTree>
    <p:extLst>
      <p:ext uri="{BB962C8B-B14F-4D97-AF65-F5344CB8AC3E}">
        <p14:creationId xmlns:p14="http://schemas.microsoft.com/office/powerpoint/2010/main" val="2004702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8252" y="1835785"/>
            <a:ext cx="5917828" cy="3955415"/>
          </a:xfrm>
        </p:spPr>
        <p:txBody>
          <a:bodyPr/>
          <a:lstStyle/>
          <a:p>
            <a:pPr>
              <a:buFont typeface="Wingdings" panose="05000000000000000000" pitchFamily="2" charset="2"/>
              <a:buChar char="ü"/>
            </a:pPr>
            <a:r>
              <a:rPr lang="tr-TR" dirty="0" smtClean="0"/>
              <a:t>Özel eğitim politikalarının geliştirilmesinde özel eğitim gerektiren bireylerin örgütlerinin görüşlerine önem verilir. Çağdaş ülkelerde gönüllü kuruluşların eğitimdeki rollerinin giderek artma eğilimi göstermesinin bir yansıması olarak 9 özel eğitim politikalarının geliştirilmesinde ilgili gönüllü kuruluşların katılımı sağlanmaktadır.</a:t>
            </a:r>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ÖZEL EĞİTİMİN TEMEL İLKELERİ </a:t>
            </a:r>
          </a:p>
          <a:p>
            <a:pPr algn="ctr"/>
            <a:r>
              <a:rPr lang="tr-TR" sz="3200" dirty="0" smtClean="0"/>
              <a:t>573- KHK</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BEBA8EAE-BF5A-486C-A8C5-ECC9F3942E4B}">
                <a14:imgProps xmlns:a14="http://schemas.microsoft.com/office/drawing/2010/main">
                  <a14:imgLayer r:embed="rId5">
                    <a14:imgEffect>
                      <a14:backgroundRemoval t="3681" b="95092" l="9961" r="89844"/>
                    </a14:imgEffect>
                  </a14:imgLayer>
                </a14:imgProps>
              </a:ext>
              <a:ext uri="{28A0092B-C50C-407E-A947-70E740481C1C}">
                <a14:useLocalDpi xmlns:a14="http://schemas.microsoft.com/office/drawing/2010/main" val="0"/>
              </a:ext>
            </a:extLst>
          </a:blip>
          <a:stretch>
            <a:fillRect/>
          </a:stretch>
        </p:blipFill>
        <p:spPr>
          <a:xfrm>
            <a:off x="6096000" y="1459071"/>
            <a:ext cx="6418439" cy="4504849"/>
          </a:xfrm>
          <a:prstGeom prst="rect">
            <a:avLst/>
          </a:prstGeom>
        </p:spPr>
      </p:pic>
    </p:spTree>
    <p:extLst>
      <p:ext uri="{BB962C8B-B14F-4D97-AF65-F5344CB8AC3E}">
        <p14:creationId xmlns:p14="http://schemas.microsoft.com/office/powerpoint/2010/main" val="111895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3132" y="1833202"/>
            <a:ext cx="6172200" cy="4343761"/>
          </a:xfrm>
        </p:spPr>
        <p:txBody>
          <a:bodyPr/>
          <a:lstStyle/>
          <a:p>
            <a:pPr>
              <a:buFont typeface="Wingdings" panose="05000000000000000000" pitchFamily="2" charset="2"/>
              <a:buChar char="ü"/>
            </a:pPr>
            <a:r>
              <a:rPr lang="tr-TR" dirty="0" smtClean="0"/>
              <a:t>Özel eğitim hizmetleri, özel eğitim gerektiren bireyleri toplumla etkileşim ve karşılıklı uyum sağlama sürecini kapsayacak şekilde planlanır. Bu ilke, özel eğitim gerektiren bireylerin okul ve okul dışı eğitimlerinin bir bütünlük içerisinde planlanmasını öngörmekte, ayrıca söz konusu bireylerin topluma uyumları ile toplumun onlarla birlikte yaşama becerilerini geliştirme (karşılıklı uyum) yaklaşımı benimsenmektedir.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ÖZEL EĞİTİMİN TEMEL İLKELERİ </a:t>
            </a:r>
          </a:p>
          <a:p>
            <a:pPr algn="ctr"/>
            <a:r>
              <a:rPr lang="tr-TR" sz="3200" dirty="0" smtClean="0"/>
              <a:t>573- KHK</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6990452" y="1833202"/>
            <a:ext cx="4544323" cy="4343761"/>
          </a:xfrm>
          <a:prstGeom prst="rect">
            <a:avLst/>
          </a:prstGeom>
        </p:spPr>
      </p:pic>
    </p:spTree>
    <p:extLst>
      <p:ext uri="{BB962C8B-B14F-4D97-AF65-F5344CB8AC3E}">
        <p14:creationId xmlns:p14="http://schemas.microsoft.com/office/powerpoint/2010/main" val="2421631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HATAY REHBERLİK VE ARAŞTIRMA MERKEZİ</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8252" cy="6294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748" y="0"/>
            <a:ext cx="818252" cy="629425"/>
          </a:xfrm>
          <a:prstGeom prst="rect">
            <a:avLst/>
          </a:prstGeom>
        </p:spPr>
      </p:pic>
      <p:pic>
        <p:nvPicPr>
          <p:cNvPr id="7" name="Resim 6"/>
          <p:cNvPicPr>
            <a:picLocks noChangeAspect="1"/>
          </p:cNvPicPr>
          <p:nvPr/>
        </p:nvPicPr>
        <p:blipFill>
          <a:blip r:embed="rId4">
            <a:extLst>
              <a:ext uri="{BEBA8EAE-BF5A-486C-A8C5-ECC9F3942E4B}">
                <a14:imgProps xmlns:a14="http://schemas.microsoft.com/office/drawing/2010/main">
                  <a14:imgLayer r:embed="rId5">
                    <a14:imgEffect>
                      <a14:backgroundRemoval t="1365" b="98635" l="1349" r="98459"/>
                    </a14:imgEffect>
                  </a14:imgLayer>
                </a14:imgProps>
              </a:ext>
              <a:ext uri="{28A0092B-C50C-407E-A947-70E740481C1C}">
                <a14:useLocalDpi xmlns:a14="http://schemas.microsoft.com/office/drawing/2010/main" val="0"/>
              </a:ext>
            </a:extLst>
          </a:blip>
          <a:stretch>
            <a:fillRect/>
          </a:stretch>
        </p:blipFill>
        <p:spPr>
          <a:xfrm>
            <a:off x="503292" y="2230437"/>
            <a:ext cx="3762824" cy="3602363"/>
          </a:xfrm>
          <a:prstGeom prst="rect">
            <a:avLst/>
          </a:prstGeom>
        </p:spPr>
      </p:pic>
      <p:sp>
        <p:nvSpPr>
          <p:cNvPr id="8" name="Dikdörtgen 7"/>
          <p:cNvSpPr/>
          <p:nvPr/>
        </p:nvSpPr>
        <p:spPr>
          <a:xfrm>
            <a:off x="650240" y="814603"/>
            <a:ext cx="10723507" cy="923330"/>
          </a:xfrm>
          <a:prstGeom prst="rect">
            <a:avLst/>
          </a:prstGeom>
        </p:spPr>
        <p:txBody>
          <a:bodyPr wrap="square">
            <a:spAutoFit/>
          </a:bodyPr>
          <a:lstStyle/>
          <a:p>
            <a:r>
              <a:rPr lang="tr-TR" sz="5400" b="1" dirty="0">
                <a:solidFill>
                  <a:schemeClr val="accent2">
                    <a:lumMod val="50000"/>
                  </a:schemeClr>
                </a:solidFill>
              </a:rPr>
              <a:t>ÖZEL </a:t>
            </a:r>
            <a:r>
              <a:rPr lang="tr-TR" sz="5400" b="1" dirty="0" smtClean="0">
                <a:solidFill>
                  <a:schemeClr val="accent2">
                    <a:lumMod val="50000"/>
                  </a:schemeClr>
                </a:solidFill>
              </a:rPr>
              <a:t>EĞİTİMİN YASAL DAYANAKLARI</a:t>
            </a:r>
            <a:endParaRPr lang="tr-TR" sz="5400" dirty="0"/>
          </a:p>
        </p:txBody>
      </p:sp>
      <p:sp>
        <p:nvSpPr>
          <p:cNvPr id="11" name="İçerik Yer Tutucusu 2"/>
          <p:cNvSpPr>
            <a:spLocks noGrp="1"/>
          </p:cNvSpPr>
          <p:nvPr>
            <p:ph idx="1"/>
          </p:nvPr>
        </p:nvSpPr>
        <p:spPr>
          <a:xfrm>
            <a:off x="4978400" y="1855949"/>
            <a:ext cx="6395347" cy="4351338"/>
          </a:xfrm>
        </p:spPr>
        <p:txBody>
          <a:bodyPr/>
          <a:lstStyle/>
          <a:p>
            <a:pPr marL="0" indent="0">
              <a:buNone/>
            </a:pPr>
            <a:r>
              <a:rPr lang="tr-TR" dirty="0" smtClean="0"/>
              <a:t>Özel eğitim ihtiyacı olan bireyler için zorunlu eğitim </a:t>
            </a:r>
            <a:r>
              <a:rPr lang="tr-TR" dirty="0" smtClean="0">
                <a:solidFill>
                  <a:srgbClr val="FF0000"/>
                </a:solidFill>
              </a:rPr>
              <a:t>okul </a:t>
            </a:r>
            <a:r>
              <a:rPr lang="tr-TR" dirty="0">
                <a:solidFill>
                  <a:srgbClr val="FF0000"/>
                </a:solidFill>
              </a:rPr>
              <a:t>öncesi dönemden başlayarak ortaöğretimi de kapsayacak şekilde düzenlenmiştir.</a:t>
            </a:r>
            <a:r>
              <a:rPr lang="tr-TR" dirty="0" smtClean="0"/>
              <a:t> Özel eğitim ihtiyacı olan bireylerin eğitim hakkı ilk olarak Türkiye Cumhuriyeti Anayasası olmak üzere </a:t>
            </a:r>
            <a:r>
              <a:rPr lang="tr-TR" dirty="0" smtClean="0">
                <a:solidFill>
                  <a:srgbClr val="C00000"/>
                </a:solidFill>
              </a:rPr>
              <a:t>yasalar ve uluslararası sözleşmelerle</a:t>
            </a:r>
            <a:r>
              <a:rPr lang="tr-TR" dirty="0" smtClean="0"/>
              <a:t> güvence altına alınmıştır.</a:t>
            </a:r>
            <a:endParaRPr lang="tr-TR" dirty="0"/>
          </a:p>
        </p:txBody>
      </p:sp>
    </p:spTree>
    <p:extLst>
      <p:ext uri="{BB962C8B-B14F-4D97-AF65-F5344CB8AC3E}">
        <p14:creationId xmlns:p14="http://schemas.microsoft.com/office/powerpoint/2010/main" val="9107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ÖZEL EĞİTİMİN YASAL DAYANAKLARI</a:t>
            </a:r>
            <a:endParaRPr lang="tr-TR" sz="3200" dirty="0" smtClean="0">
              <a:solidFill>
                <a:schemeClr val="bg1"/>
              </a:solidFill>
            </a:endParaRPr>
          </a:p>
          <a:p>
            <a:pPr algn="ctr"/>
            <a:endParaRPr lang="tr-TR" sz="3200"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19225" cy="109171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249" y="0"/>
            <a:ext cx="1428751" cy="1099040"/>
          </a:xfrm>
          <a:prstGeom prst="rect">
            <a:avLst/>
          </a:prstGeom>
        </p:spPr>
      </p:pic>
      <p:sp>
        <p:nvSpPr>
          <p:cNvPr id="9" name="İçerik Yer Tutucusu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tr-TR" dirty="0" smtClean="0"/>
              <a:t>Türk milli eğitimini düzenleyen genel esaslar doğrultusunda özel eğitimle ilgili yasal dayanakları </a:t>
            </a:r>
            <a:r>
              <a:rPr lang="tr-TR" dirty="0" smtClean="0">
                <a:solidFill>
                  <a:srgbClr val="FF0000"/>
                </a:solidFill>
              </a:rPr>
              <a:t>222  Sayılı İlköğretim ve Eğitim Kanunu</a:t>
            </a:r>
            <a:r>
              <a:rPr lang="tr-TR" dirty="0" smtClean="0"/>
              <a:t>, </a:t>
            </a:r>
            <a:r>
              <a:rPr lang="tr-TR" dirty="0" smtClean="0">
                <a:solidFill>
                  <a:srgbClr val="FF0000"/>
                </a:solidFill>
              </a:rPr>
              <a:t>1739 Sayılı Milli Eğitim Temel Kanunu, 3308 sayılı Meslek Eğitim Kanunu, 5378 sayılı Engelliler Hakkında Kanun, ve 573 Sayılı Kanun Hükmünde Kararname’si</a:t>
            </a:r>
            <a:r>
              <a:rPr lang="tr-TR" dirty="0" smtClean="0"/>
              <a:t> oluşturmaktadır.</a:t>
            </a:r>
            <a:endParaRPr lang="tr-TR" dirty="0"/>
          </a:p>
        </p:txBody>
      </p:sp>
    </p:spTree>
    <p:extLst>
      <p:ext uri="{BB962C8B-B14F-4D97-AF65-F5344CB8AC3E}">
        <p14:creationId xmlns:p14="http://schemas.microsoft.com/office/powerpoint/2010/main" val="36101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ÖZEL EĞİTİMİN YASAL DAYANAKLARI</a:t>
            </a:r>
            <a:endParaRPr lang="tr-TR" sz="3200" dirty="0" smtClean="0">
              <a:solidFill>
                <a:schemeClr val="bg1"/>
              </a:solidFill>
            </a:endParaRPr>
          </a:p>
          <a:p>
            <a:pPr algn="ctr"/>
            <a:endParaRPr lang="tr-TR" sz="3200"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sp>
        <p:nvSpPr>
          <p:cNvPr id="8" name="İçerik Yer Tutucusu 7"/>
          <p:cNvSpPr>
            <a:spLocks noGrp="1"/>
          </p:cNvSpPr>
          <p:nvPr>
            <p:ph idx="1"/>
          </p:nvPr>
        </p:nvSpPr>
        <p:spPr>
          <a:xfrm>
            <a:off x="4567292" y="2252345"/>
            <a:ext cx="6253480" cy="4351338"/>
          </a:xfrm>
        </p:spPr>
        <p:txBody>
          <a:bodyPr/>
          <a:lstStyle/>
          <a:p>
            <a:r>
              <a:rPr lang="tr-TR" dirty="0"/>
              <a:t>Hiçbir gerekçeyle özürlülerin eğitim alması engellenemez. Özel gereksinimli çocuklara, gençlere ve yetişkinlere, özel durumları ve farklılıkları dikkate alınarak, bütünleştirilmiş ortamlarda ve özel gereksinimi olmayanlarla eşit eğitim imkânı sağlanır.” ibaresi yer almaktadır. </a:t>
            </a:r>
          </a:p>
        </p:txBody>
      </p:sp>
      <p:sp>
        <p:nvSpPr>
          <p:cNvPr id="9" name="Oval 8"/>
          <p:cNvSpPr/>
          <p:nvPr/>
        </p:nvSpPr>
        <p:spPr>
          <a:xfrm>
            <a:off x="765742" y="2842697"/>
            <a:ext cx="3364992" cy="18044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smtClean="0">
                <a:latin typeface="+mn-lt"/>
              </a:rPr>
              <a:t>5378 Sayılı Özürlüler Kanunu</a:t>
            </a:r>
            <a:endParaRPr lang="tr-TR" sz="2400" b="1" dirty="0">
              <a:latin typeface="+mn-lt"/>
            </a:endParaRPr>
          </a:p>
        </p:txBody>
      </p:sp>
      <p:sp>
        <p:nvSpPr>
          <p:cNvPr id="10" name="Metin kutusu 9"/>
          <p:cNvSpPr txBox="1"/>
          <p:nvPr/>
        </p:nvSpPr>
        <p:spPr>
          <a:xfrm>
            <a:off x="1067494" y="1667570"/>
            <a:ext cx="6126480" cy="584775"/>
          </a:xfrm>
          <a:prstGeom prst="rect">
            <a:avLst/>
          </a:prstGeom>
          <a:noFill/>
        </p:spPr>
        <p:txBody>
          <a:bodyPr wrap="square" rtlCol="0">
            <a:spAutoFit/>
          </a:bodyPr>
          <a:lstStyle/>
          <a:p>
            <a:r>
              <a:rPr lang="tr-TR" sz="3200" dirty="0" smtClean="0">
                <a:solidFill>
                  <a:srgbClr val="C00000"/>
                </a:solidFill>
              </a:rPr>
              <a:t>Eğitim Hakkı</a:t>
            </a:r>
            <a:endParaRPr lang="tr-TR" sz="3200" dirty="0">
              <a:solidFill>
                <a:srgbClr val="C00000"/>
              </a:solidFill>
            </a:endParaRPr>
          </a:p>
        </p:txBody>
      </p:sp>
    </p:spTree>
    <p:extLst>
      <p:ext uri="{BB962C8B-B14F-4D97-AF65-F5344CB8AC3E}">
        <p14:creationId xmlns:p14="http://schemas.microsoft.com/office/powerpoint/2010/main" val="159181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8252" y="1795145"/>
            <a:ext cx="4322708" cy="4351338"/>
          </a:xfrm>
        </p:spPr>
        <p:txBody>
          <a:bodyPr/>
          <a:lstStyle/>
          <a:p>
            <a:pPr marL="0" indent="0">
              <a:buNone/>
            </a:pPr>
            <a:r>
              <a:rPr lang="tr-TR" dirty="0" smtClean="0"/>
              <a:t>Bu dayanaklar ile birlikte Türkiye’de özel eğitim hizmetlerini </a:t>
            </a:r>
            <a:r>
              <a:rPr lang="tr-TR" dirty="0" smtClean="0">
                <a:solidFill>
                  <a:srgbClr val="C00000"/>
                </a:solidFill>
              </a:rPr>
              <a:t>30471 Sayılı 7 Temmuz 2018 Tarihli Özel Eğitim Hizmetleri Yönetmeliği</a:t>
            </a:r>
            <a:r>
              <a:rPr lang="tr-TR" dirty="0" smtClean="0"/>
              <a:t> Belirler.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ÖZEL EĞİTİMİN YASAL DAYANAKLARI</a:t>
            </a:r>
          </a:p>
          <a:p>
            <a:pPr algn="ctr"/>
            <a:endParaRPr lang="tr-TR" sz="3200"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2775" y="0"/>
            <a:ext cx="1419225" cy="1091712"/>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600" y="1795145"/>
            <a:ext cx="5445760" cy="4483736"/>
          </a:xfrm>
          <a:prstGeom prst="rect">
            <a:avLst/>
          </a:prstGeom>
        </p:spPr>
      </p:pic>
    </p:spTree>
    <p:extLst>
      <p:ext uri="{BB962C8B-B14F-4D97-AF65-F5344CB8AC3E}">
        <p14:creationId xmlns:p14="http://schemas.microsoft.com/office/powerpoint/2010/main" val="324061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ÖZEL EĞİTİMİN YASAL DAYANAKLARI</a:t>
            </a:r>
          </a:p>
          <a:p>
            <a:pPr algn="ctr"/>
            <a:endParaRPr lang="tr-TR" sz="3200"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graphicFrame>
        <p:nvGraphicFramePr>
          <p:cNvPr id="9" name="Diyagram 8"/>
          <p:cNvGraphicFramePr/>
          <p:nvPr>
            <p:extLst>
              <p:ext uri="{D42A27DB-BD31-4B8C-83A1-F6EECF244321}">
                <p14:modId xmlns:p14="http://schemas.microsoft.com/office/powerpoint/2010/main" val="2958925798"/>
              </p:ext>
            </p:extLst>
          </p:nvPr>
        </p:nvGraphicFramePr>
        <p:xfrm>
          <a:off x="3413760" y="1280160"/>
          <a:ext cx="8625840" cy="5445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Metin kutusu 9"/>
          <p:cNvSpPr txBox="1"/>
          <p:nvPr/>
        </p:nvSpPr>
        <p:spPr>
          <a:xfrm>
            <a:off x="304800" y="1869440"/>
            <a:ext cx="3108960" cy="2677656"/>
          </a:xfrm>
          <a:prstGeom prst="rect">
            <a:avLst/>
          </a:prstGeom>
          <a:noFill/>
        </p:spPr>
        <p:txBody>
          <a:bodyPr wrap="square" rtlCol="0">
            <a:spAutoFit/>
          </a:bodyPr>
          <a:lstStyle/>
          <a:p>
            <a:r>
              <a:rPr lang="tr-TR" sz="2800" dirty="0" smtClean="0"/>
              <a:t>Bu yönetmelikte özel eğitim ihtiyacı olan bireylerin sınıflandırılması tablodaki gibi düzenlenmiştir.</a:t>
            </a:r>
            <a:endParaRPr lang="tr-TR" sz="2800" dirty="0"/>
          </a:p>
        </p:txBody>
      </p:sp>
    </p:spTree>
    <p:extLst>
      <p:ext uri="{BB962C8B-B14F-4D97-AF65-F5344CB8AC3E}">
        <p14:creationId xmlns:p14="http://schemas.microsoft.com/office/powerpoint/2010/main" val="372596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HATAY REHBERLİK VE ARAŞTIRMA MERKEZİ</a:t>
            </a:r>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8252" cy="629425"/>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748" y="0"/>
            <a:ext cx="818252" cy="629425"/>
          </a:xfrm>
          <a:prstGeom prst="rect">
            <a:avLst/>
          </a:prstGeom>
        </p:spPr>
      </p:pic>
      <p:sp>
        <p:nvSpPr>
          <p:cNvPr id="10" name="Dikdörtgen 9"/>
          <p:cNvSpPr/>
          <p:nvPr/>
        </p:nvSpPr>
        <p:spPr>
          <a:xfrm>
            <a:off x="818251" y="1446415"/>
            <a:ext cx="6630299" cy="4031873"/>
          </a:xfrm>
          <a:prstGeom prst="rect">
            <a:avLst/>
          </a:prstGeom>
        </p:spPr>
        <p:txBody>
          <a:bodyPr wrap="square">
            <a:spAutoFit/>
          </a:bodyPr>
          <a:lstStyle/>
          <a:p>
            <a:r>
              <a:rPr lang="tr-TR" sz="3200" dirty="0" smtClean="0"/>
              <a:t>1987 Yılında kurulan Hatay Rehberlik ve Araştırma </a:t>
            </a:r>
            <a:r>
              <a:rPr lang="tr-TR" sz="3200" dirty="0" smtClean="0"/>
              <a:t>Merkezi, </a:t>
            </a:r>
            <a:r>
              <a:rPr lang="tr-TR" sz="3200" dirty="0" smtClean="0">
                <a:solidFill>
                  <a:srgbClr val="FF0000"/>
                </a:solidFill>
              </a:rPr>
              <a:t>Antakya, Defne, Samandağ, Altınözü ve Yayladağı</a:t>
            </a:r>
            <a:r>
              <a:rPr lang="tr-TR" sz="3200" dirty="0" smtClean="0"/>
              <a:t> ilçelerine hizmet veren Milli Eğitim Bakanlığı’na bağlı resmi bir kurumdur. 2004 yılından itibaren şu anda hizmet verdiği binasında faaliyetlerine devam etmektedir.</a:t>
            </a:r>
            <a:endParaRPr lang="tr-TR" sz="3200" dirty="0"/>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550" y="1446416"/>
            <a:ext cx="4688032" cy="4449560"/>
          </a:xfrm>
          <a:prstGeom prst="rect">
            <a:avLst/>
          </a:prstGeom>
        </p:spPr>
      </p:pic>
    </p:spTree>
    <p:extLst>
      <p:ext uri="{BB962C8B-B14F-4D97-AF65-F5344CB8AC3E}">
        <p14:creationId xmlns:p14="http://schemas.microsoft.com/office/powerpoint/2010/main" val="32903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408920" cy="4351338"/>
          </a:xfrm>
        </p:spPr>
        <p:txBody>
          <a:bodyPr/>
          <a:lstStyle/>
          <a:p>
            <a:pPr marL="0" indent="0">
              <a:buNone/>
            </a:pPr>
            <a:r>
              <a:rPr lang="tr-TR" dirty="0" smtClean="0">
                <a:solidFill>
                  <a:srgbClr val="C00000"/>
                </a:solidFill>
              </a:rPr>
              <a:t>Özel Eğitim Hizmetleri Yönetmeliği </a:t>
            </a:r>
            <a:r>
              <a:rPr lang="tr-TR" dirty="0" smtClean="0"/>
              <a:t>tanı grupları ile ilgili sınıflandırmalar doğrultusunda eğitim hakları ve eğitim ortamları düzenlenmiştir. Özel eğitim gereksinimli öğrenciler eğitim öğretim ortamlarından </a:t>
            </a:r>
            <a:r>
              <a:rPr lang="tr-TR" dirty="0" smtClean="0">
                <a:solidFill>
                  <a:srgbClr val="C00000"/>
                </a:solidFill>
              </a:rPr>
              <a:t>kaynaştırma eğitimi, özel eğitim sınıfı eğitimi, Eğitim Uygulama Merkezi Eğitimi, Mesleki ve Teknik İş Uygulama Merkezi Eğitimi </a:t>
            </a:r>
            <a:r>
              <a:rPr lang="tr-TR" dirty="0" smtClean="0"/>
              <a:t>şeklinde yararlanabilirler. </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ÖZEL EĞİTİMİN YASAL DAYANAKLARI</a:t>
            </a:r>
          </a:p>
          <a:p>
            <a:pPr algn="ctr"/>
            <a:endParaRPr lang="tr-TR" sz="3200"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spTree>
    <p:extLst>
      <p:ext uri="{BB962C8B-B14F-4D97-AF65-F5344CB8AC3E}">
        <p14:creationId xmlns:p14="http://schemas.microsoft.com/office/powerpoint/2010/main" val="142096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3280" y="1825625"/>
            <a:ext cx="5135880" cy="4351338"/>
          </a:xfrm>
        </p:spPr>
        <p:txBody>
          <a:bodyPr/>
          <a:lstStyle/>
          <a:p>
            <a:pPr marL="0" indent="0">
              <a:buNone/>
            </a:pPr>
            <a:r>
              <a:rPr lang="tr-TR" dirty="0" smtClean="0"/>
              <a:t>Yine özel eğitim hizmetleri yönetmeliği doğrultusunda özel eğitim öğrencilerinin eğitime erişimlerini sağlamak üzere yerleşim yerinin özellikleri, ulaşım imkanları ve bireylerin sayısı dikkate alınarak özel eğitim okulları açılabilir.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ÖZEL EĞİTİMİN YASAL DAYANAKLARI</a:t>
            </a:r>
          </a:p>
          <a:p>
            <a:pPr algn="ct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080" y="1825625"/>
            <a:ext cx="5618480" cy="4239895"/>
          </a:xfrm>
          <a:prstGeom prst="rect">
            <a:avLst/>
          </a:prstGeom>
        </p:spPr>
      </p:pic>
    </p:spTree>
    <p:extLst>
      <p:ext uri="{BB962C8B-B14F-4D97-AF65-F5344CB8AC3E}">
        <p14:creationId xmlns:p14="http://schemas.microsoft.com/office/powerpoint/2010/main" val="1523195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825625"/>
            <a:ext cx="5572126" cy="4351338"/>
          </a:xfrm>
        </p:spPr>
        <p:txBody>
          <a:bodyPr>
            <a:normAutofit lnSpcReduction="10000"/>
          </a:bodyPr>
          <a:lstStyle/>
          <a:p>
            <a:pPr marL="0" indent="0">
              <a:buNone/>
            </a:pPr>
            <a:r>
              <a:rPr lang="tr-TR" altLang="tr-TR" dirty="0">
                <a:latin typeface="Times New Roman" panose="02020603050405020304" pitchFamily="18" charset="0"/>
                <a:cs typeface="Times New Roman" panose="02020603050405020304" pitchFamily="18" charset="0"/>
              </a:rPr>
              <a:t>Özellikleri ne olursa olsun her çocuğun eğitim olanaklarına eşit oranda erişimi 21. yüzyılda pek çok devletin ulusal bir politikası haline gelmiştir. Herkesin öğrenme yetisine sahip olduğu, hiç kimsenin ırkı, kültürel geçmişi, sosyoekonomik statüsü, fiziksel ya da zihinsel engelleri nedeniyle eğitim hakkından yoksun bırakılamayacağı ülkelerin yasal düzenlemelerinde yer almaktadır.</a:t>
            </a:r>
          </a:p>
          <a:p>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BÜTÜNLEŞTİRME</a:t>
            </a:r>
          </a:p>
          <a:p>
            <a:pPr algn="ctr"/>
            <a:endParaRPr lang="tr-TR" sz="3200" b="1" dirty="0" smtClean="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825625"/>
            <a:ext cx="5353050" cy="4279900"/>
          </a:xfrm>
          <a:prstGeom prst="rect">
            <a:avLst/>
          </a:prstGeom>
        </p:spPr>
      </p:pic>
    </p:spTree>
    <p:extLst>
      <p:ext uri="{BB962C8B-B14F-4D97-AF65-F5344CB8AC3E}">
        <p14:creationId xmlns:p14="http://schemas.microsoft.com/office/powerpoint/2010/main" val="265755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8252" y="1852612"/>
            <a:ext cx="6658873" cy="4351338"/>
          </a:xfrm>
        </p:spPr>
        <p:txBody>
          <a:bodyPr/>
          <a:lstStyle/>
          <a:p>
            <a:pPr marL="0" indent="0">
              <a:buNone/>
            </a:pPr>
            <a:r>
              <a:rPr lang="tr-TR" altLang="tr-TR" dirty="0">
                <a:latin typeface="Times New Roman" panose="02020603050405020304" pitchFamily="18" charset="0"/>
                <a:cs typeface="Times New Roman" panose="02020603050405020304" pitchFamily="18" charset="0"/>
              </a:rPr>
              <a:t>Günümüzde ülkemizde dahil olmak üzere pek çok ülkenin kalkınma hedefleri arasında özel eğitim ihtiyacı olan bireylerin gerekli </a:t>
            </a:r>
            <a:r>
              <a:rPr lang="tr-TR" altLang="tr-TR" dirty="0" smtClean="0">
                <a:latin typeface="Times New Roman" panose="02020603050405020304" pitchFamily="18" charset="0"/>
                <a:cs typeface="Times New Roman" panose="02020603050405020304" pitchFamily="18" charset="0"/>
              </a:rPr>
              <a:t>özel eğitim </a:t>
            </a:r>
            <a:r>
              <a:rPr lang="tr-TR" altLang="tr-TR" dirty="0">
                <a:latin typeface="Times New Roman" panose="02020603050405020304" pitchFamily="18" charset="0"/>
                <a:cs typeface="Times New Roman" panose="02020603050405020304" pitchFamily="18" charset="0"/>
              </a:rPr>
              <a:t>tedbirlerinin alınması </a:t>
            </a:r>
            <a:r>
              <a:rPr lang="tr-TR" altLang="tr-TR" dirty="0" smtClean="0">
                <a:latin typeface="Times New Roman" panose="02020603050405020304" pitchFamily="18" charset="0"/>
                <a:cs typeface="Times New Roman" panose="02020603050405020304" pitchFamily="18" charset="0"/>
              </a:rPr>
              <a:t>yoluyla en </a:t>
            </a:r>
            <a:r>
              <a:rPr lang="tr-TR" altLang="tr-TR" dirty="0">
                <a:latin typeface="Times New Roman" panose="02020603050405020304" pitchFamily="18" charset="0"/>
                <a:cs typeface="Times New Roman" panose="02020603050405020304" pitchFamily="18" charset="0"/>
              </a:rPr>
              <a:t>az </a:t>
            </a:r>
            <a:r>
              <a:rPr lang="tr-TR" altLang="tr-TR" dirty="0" smtClean="0">
                <a:latin typeface="Times New Roman" panose="02020603050405020304" pitchFamily="18" charset="0"/>
                <a:cs typeface="Times New Roman" panose="02020603050405020304" pitchFamily="18" charset="0"/>
              </a:rPr>
              <a:t>sınırlandırılmış ortamlar </a:t>
            </a:r>
            <a:r>
              <a:rPr lang="tr-TR" altLang="tr-TR" dirty="0">
                <a:latin typeface="Times New Roman" panose="02020603050405020304" pitchFamily="18" charset="0"/>
                <a:cs typeface="Times New Roman" panose="02020603050405020304" pitchFamily="18" charset="0"/>
              </a:rPr>
              <a:t>olan genel eğitim </a:t>
            </a:r>
            <a:r>
              <a:rPr lang="tr-TR" altLang="tr-TR" dirty="0" smtClean="0">
                <a:latin typeface="Times New Roman" panose="02020603050405020304" pitchFamily="18" charset="0"/>
                <a:cs typeface="Times New Roman" panose="02020603050405020304" pitchFamily="18" charset="0"/>
              </a:rPr>
              <a:t>sınıflarında normal </a:t>
            </a:r>
            <a:r>
              <a:rPr lang="tr-TR" altLang="tr-TR" dirty="0">
                <a:latin typeface="Times New Roman" panose="02020603050405020304" pitchFamily="18" charset="0"/>
                <a:cs typeface="Times New Roman" panose="02020603050405020304" pitchFamily="18" charset="0"/>
              </a:rPr>
              <a:t>gelişim gösteren akranları ile bir </a:t>
            </a:r>
            <a:r>
              <a:rPr lang="tr-TR" altLang="tr-TR" dirty="0" smtClean="0">
                <a:latin typeface="Times New Roman" panose="02020603050405020304" pitchFamily="18" charset="0"/>
                <a:cs typeface="Times New Roman" panose="02020603050405020304" pitchFamily="18" charset="0"/>
              </a:rPr>
              <a:t>arada eğitim almalarını sağlamak ile </a:t>
            </a:r>
            <a:r>
              <a:rPr lang="tr-TR" altLang="tr-TR" dirty="0">
                <a:latin typeface="Times New Roman" panose="02020603050405020304" pitchFamily="18" charset="0"/>
                <a:cs typeface="Times New Roman" panose="02020603050405020304" pitchFamily="18" charset="0"/>
              </a:rPr>
              <a:t>ilgili hedefler bulunmaktadır.</a:t>
            </a:r>
          </a:p>
          <a:p>
            <a:pPr marL="0" indent="0">
              <a:buNone/>
            </a:pP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BÜTÜNLEŞTİRME</a:t>
            </a:r>
          </a:p>
          <a:p>
            <a:pPr algn="ctr"/>
            <a:endParaRPr lang="tr-TR" sz="3200" b="1" dirty="0" smtClean="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376" y="1852612"/>
            <a:ext cx="4039498" cy="3629025"/>
          </a:xfrm>
          <a:prstGeom prst="rect">
            <a:avLst/>
          </a:prstGeom>
        </p:spPr>
      </p:pic>
    </p:spTree>
    <p:extLst>
      <p:ext uri="{BB962C8B-B14F-4D97-AF65-F5344CB8AC3E}">
        <p14:creationId xmlns:p14="http://schemas.microsoft.com/office/powerpoint/2010/main" val="3864468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6019800" cy="4351338"/>
          </a:xfrm>
        </p:spPr>
        <p:txBody>
          <a:bodyPr/>
          <a:lstStyle/>
          <a:p>
            <a:pPr marL="0" indent="0">
              <a:buNone/>
            </a:pPr>
            <a:r>
              <a:rPr lang="tr-TR" altLang="tr-TR" dirty="0">
                <a:latin typeface="Times New Roman" panose="02020603050405020304" pitchFamily="18" charset="0"/>
                <a:cs typeface="Times New Roman" panose="02020603050405020304" pitchFamily="18" charset="0"/>
              </a:rPr>
              <a:t>Söz konusu durum T.C. Kalkınma Bakanlığı tarafından hazırlanan Onuncu Kalkınma </a:t>
            </a:r>
            <a:r>
              <a:rPr lang="tr-TR" altLang="tr-TR" dirty="0" smtClean="0">
                <a:latin typeface="Times New Roman" panose="02020603050405020304" pitchFamily="18" charset="0"/>
                <a:cs typeface="Times New Roman" panose="02020603050405020304" pitchFamily="18" charset="0"/>
              </a:rPr>
              <a:t>Planı’nda “</a:t>
            </a:r>
            <a:r>
              <a:rPr lang="tr-TR" altLang="tr-TR" dirty="0">
                <a:latin typeface="Times New Roman" panose="02020603050405020304" pitchFamily="18" charset="0"/>
                <a:cs typeface="Times New Roman" panose="02020603050405020304" pitchFamily="18" charset="0"/>
              </a:rPr>
              <a:t>Özel eğitime gereksinim duyan engel­lilerin ve özel yetenekli bireylerin, bütün­leştirme eğitimi doğrultusunda, uygun or­tamlarda eğitimlerinin sağlanması amacıyla beşeri ve fiziki altyapı güçlendirilecektir.” şeklinde belirtilmiştir.</a:t>
            </a:r>
          </a:p>
          <a:p>
            <a:pPr marL="0" indent="0">
              <a:buNone/>
            </a:pP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BÜTÜNLEŞTİRME</a:t>
            </a:r>
          </a:p>
          <a:p>
            <a:pPr algn="ctr"/>
            <a:endParaRPr lang="tr-TR" sz="3200" b="1"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499" y="1825624"/>
            <a:ext cx="4619625" cy="4351339"/>
          </a:xfrm>
          <a:prstGeom prst="rect">
            <a:avLst/>
          </a:prstGeom>
        </p:spPr>
      </p:pic>
    </p:spTree>
    <p:extLst>
      <p:ext uri="{BB962C8B-B14F-4D97-AF65-F5344CB8AC3E}">
        <p14:creationId xmlns:p14="http://schemas.microsoft.com/office/powerpoint/2010/main" val="1873366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6029325" cy="4351338"/>
          </a:xfrm>
        </p:spPr>
        <p:txBody>
          <a:bodyPr/>
          <a:lstStyle/>
          <a:p>
            <a:pPr marL="0" indent="0">
              <a:buNone/>
            </a:pPr>
            <a:r>
              <a:rPr lang="tr-TR" altLang="tr-TR" dirty="0">
                <a:latin typeface="Times New Roman" panose="02020603050405020304" pitchFamily="18" charset="0"/>
                <a:cs typeface="Times New Roman" panose="02020603050405020304" pitchFamily="18" charset="0"/>
              </a:rPr>
              <a:t>Tarihsel süreç içinde özel eğitim ihtiyacı olan bireylerin eğitimlerinin gerçekleştirildiği ilk ortamlar ayrı yatılı/gündüzlü özel eğitim okulları iken, bugün tüm dünyada ve ülkemizde kaynaştırma/bütünleştirme eğitimi daha fazla kabul görmüş ve benimsenmiş bulunmaktadır .</a:t>
            </a:r>
          </a:p>
          <a:p>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BÜTÜNLEŞTİRME</a:t>
            </a:r>
          </a:p>
          <a:p>
            <a:pPr algn="ctr"/>
            <a:endParaRPr lang="tr-TR" sz="3200" b="1"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525" y="1825625"/>
            <a:ext cx="5324474" cy="1914085"/>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7525" y="3739710"/>
            <a:ext cx="5324474" cy="2177790"/>
          </a:xfrm>
          <a:prstGeom prst="rect">
            <a:avLst/>
          </a:prstGeom>
        </p:spPr>
      </p:pic>
    </p:spTree>
    <p:extLst>
      <p:ext uri="{BB962C8B-B14F-4D97-AF65-F5344CB8AC3E}">
        <p14:creationId xmlns:p14="http://schemas.microsoft.com/office/powerpoint/2010/main" val="3172890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lnSpc>
                <a:spcPct val="150000"/>
              </a:lnSpc>
              <a:spcBef>
                <a:spcPts val="0"/>
              </a:spcBef>
              <a:buFont typeface="Arial" charset="0"/>
              <a:buNone/>
              <a:defRPr/>
            </a:pPr>
            <a:r>
              <a:rPr lang="tr-TR" dirty="0">
                <a:latin typeface="Times New Roman" panose="02020603050405020304" pitchFamily="18" charset="0"/>
                <a:cs typeface="Times New Roman" panose="02020603050405020304" pitchFamily="18" charset="0"/>
              </a:rPr>
              <a:t>Bütünleştirme, her birey için bireysel farklılıkları ne olursa olsun, sosyal, kültürel, eğitimsel, yaşamsal aktivite ve fırsatlardan tüm toplum üyelerinin eşit düzeyde yararlanmasını öngören bir üst kavram olup, içerik olarak çok boyutlu ele alınması gerekmektedir.</a:t>
            </a:r>
          </a:p>
          <a:p>
            <a:pPr marL="0" indent="0" algn="just">
              <a:lnSpc>
                <a:spcPct val="150000"/>
              </a:lnSpc>
              <a:spcBef>
                <a:spcPts val="0"/>
              </a:spcBef>
              <a:buFont typeface="Arial" charset="0"/>
              <a:buNone/>
              <a:defRPr/>
            </a:pPr>
            <a:r>
              <a:rPr lang="tr-TR" dirty="0">
                <a:latin typeface="Times New Roman" panose="02020603050405020304" pitchFamily="18" charset="0"/>
                <a:cs typeface="Times New Roman" panose="02020603050405020304" pitchFamily="18" charset="0"/>
              </a:rPr>
              <a:t>	</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a:solidFill>
                  <a:schemeClr val="bg1"/>
                </a:solidFill>
              </a:rPr>
              <a:t>BÜTÜNLEŞTİRME</a:t>
            </a:r>
          </a:p>
          <a:p>
            <a:pPr algn="ctr"/>
            <a:endParaRPr lang="tr-TR" sz="3200" b="1" dirty="0" smtClean="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38276" cy="1106366"/>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spTree>
    <p:extLst>
      <p:ext uri="{BB962C8B-B14F-4D97-AF65-F5344CB8AC3E}">
        <p14:creationId xmlns:p14="http://schemas.microsoft.com/office/powerpoint/2010/main" val="2890064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latin typeface="Times New Roman" panose="02020603050405020304" pitchFamily="18" charset="0"/>
                <a:cs typeface="Times New Roman" panose="02020603050405020304" pitchFamily="18" charset="0"/>
              </a:rPr>
              <a:t>Her çocuğun bireysel özellikleri ve ihtiyaçlarını dikkate alan eğitim-öğretim planlaması, öğretim programları ve materyallerinin oluşturulması/uyarlanması, eğitim ortamlarının düzenlenmesi ve uygun eğitim ortamlarında eğitim olanaklarına erişimde toplumun tüm bireyleri ile eşit düzeyde erişim fırsatları sunulması gibi pek çok alan bütünleştirmenin kavramı içinde yer almaktadır.</a:t>
            </a:r>
          </a:p>
          <a:p>
            <a:pPr marL="0" indent="0">
              <a:buNone/>
            </a:pP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BÜTÜNLEŞTİRME</a:t>
            </a:r>
          </a:p>
          <a:p>
            <a:pPr algn="ctr"/>
            <a:endParaRPr lang="tr-TR" sz="3200" b="1" dirty="0" smtClean="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spTree>
    <p:extLst>
      <p:ext uri="{BB962C8B-B14F-4D97-AF65-F5344CB8AC3E}">
        <p14:creationId xmlns:p14="http://schemas.microsoft.com/office/powerpoint/2010/main" val="135944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6177" y="1668065"/>
            <a:ext cx="6639823" cy="4351338"/>
          </a:xfrm>
        </p:spPr>
        <p:txBody>
          <a:bodyPr>
            <a:normAutofit/>
          </a:bodyPr>
          <a:lstStyle/>
          <a:p>
            <a:pPr marL="0" indent="0" algn="just">
              <a:lnSpc>
                <a:spcPct val="150000"/>
              </a:lnSpc>
              <a:spcBef>
                <a:spcPts val="0"/>
              </a:spcBef>
              <a:buFont typeface="Arial" charset="0"/>
              <a:buNone/>
              <a:defRPr/>
            </a:pPr>
            <a:r>
              <a:rPr lang="tr-TR" sz="2400" dirty="0">
                <a:latin typeface="Times New Roman" panose="02020603050405020304" pitchFamily="18" charset="0"/>
                <a:cs typeface="Times New Roman" panose="02020603050405020304" pitchFamily="18" charset="0"/>
              </a:rPr>
              <a:t>Örneğin;</a:t>
            </a:r>
          </a:p>
          <a:p>
            <a:pPr algn="just">
              <a:lnSpc>
                <a:spcPct val="150000"/>
              </a:lnSpc>
              <a:spcBef>
                <a:spcPts val="0"/>
              </a:spcBef>
              <a:buFont typeface="Arial" charset="0"/>
              <a:buChar char="•"/>
              <a:defRPr/>
            </a:pPr>
            <a:r>
              <a:rPr lang="tr-TR" sz="2400" dirty="0">
                <a:latin typeface="Times New Roman" panose="02020603050405020304" pitchFamily="18" charset="0"/>
                <a:cs typeface="Times New Roman" panose="02020603050405020304" pitchFamily="18" charset="0"/>
              </a:rPr>
              <a:t>Herkes için kabul görme, saygı ve hoşgörü,</a:t>
            </a:r>
          </a:p>
          <a:p>
            <a:pPr algn="just">
              <a:lnSpc>
                <a:spcPct val="150000"/>
              </a:lnSpc>
              <a:spcBef>
                <a:spcPts val="0"/>
              </a:spcBef>
              <a:buFont typeface="Arial" charset="0"/>
              <a:buChar char="•"/>
              <a:defRPr/>
            </a:pPr>
            <a:r>
              <a:rPr lang="tr-TR" sz="2400" dirty="0">
                <a:latin typeface="Times New Roman" panose="02020603050405020304" pitchFamily="18" charset="0"/>
                <a:cs typeface="Times New Roman" panose="02020603050405020304" pitchFamily="18" charset="0"/>
              </a:rPr>
              <a:t>Toplum içinde bir bütünlük, fırsat eşitliği,</a:t>
            </a:r>
          </a:p>
          <a:p>
            <a:pPr algn="just">
              <a:lnSpc>
                <a:spcPct val="150000"/>
              </a:lnSpc>
              <a:spcBef>
                <a:spcPts val="0"/>
              </a:spcBef>
              <a:buFont typeface="Arial" charset="0"/>
              <a:buChar char="•"/>
              <a:defRPr/>
            </a:pPr>
            <a:r>
              <a:rPr lang="tr-TR" sz="2400" dirty="0">
                <a:latin typeface="Times New Roman" panose="02020603050405020304" pitchFamily="18" charset="0"/>
                <a:cs typeface="Times New Roman" panose="02020603050405020304" pitchFamily="18" charset="0"/>
              </a:rPr>
              <a:t>Farklılıkların daha fazla tanınması ve farklılıkları anlamaya çalışma,</a:t>
            </a:r>
          </a:p>
          <a:p>
            <a:pPr algn="just">
              <a:lnSpc>
                <a:spcPct val="150000"/>
              </a:lnSpc>
              <a:spcBef>
                <a:spcPts val="0"/>
              </a:spcBef>
              <a:buFont typeface="Arial" charset="0"/>
              <a:buChar char="•"/>
              <a:defRPr/>
            </a:pPr>
            <a:r>
              <a:rPr lang="tr-TR" sz="2400" dirty="0">
                <a:latin typeface="Times New Roman" panose="02020603050405020304" pitchFamily="18" charset="0"/>
                <a:cs typeface="Times New Roman" panose="02020603050405020304" pitchFamily="18" charset="0"/>
              </a:rPr>
              <a:t>Tüm alanlarda olanaklara kolayca ulaşılabilirlik,</a:t>
            </a:r>
          </a:p>
          <a:p>
            <a:pPr marL="0" indent="0">
              <a:buNone/>
            </a:pP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BÜTÜNLEŞTİRME</a:t>
            </a:r>
          </a:p>
          <a:p>
            <a:pPr algn="ct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000" y="1668066"/>
            <a:ext cx="4826000" cy="4351338"/>
          </a:xfrm>
          <a:prstGeom prst="rect">
            <a:avLst/>
          </a:prstGeom>
        </p:spPr>
      </p:pic>
    </p:spTree>
    <p:extLst>
      <p:ext uri="{BB962C8B-B14F-4D97-AF65-F5344CB8AC3E}">
        <p14:creationId xmlns:p14="http://schemas.microsoft.com/office/powerpoint/2010/main" val="283577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553075" cy="4351338"/>
          </a:xfrm>
        </p:spPr>
        <p:txBody>
          <a:bodyPr/>
          <a:lstStyle/>
          <a:p>
            <a:pPr marL="0" indent="0">
              <a:buNone/>
            </a:pPr>
            <a:r>
              <a:rPr lang="tr-TR" altLang="tr-TR" dirty="0">
                <a:latin typeface="Times New Roman" panose="02020603050405020304" pitchFamily="18" charset="0"/>
                <a:cs typeface="Times New Roman" panose="02020603050405020304" pitchFamily="18" charset="0"/>
              </a:rPr>
              <a:t>Millî Eğitim Bakanlığı Millî Eğitim </a:t>
            </a:r>
            <a:r>
              <a:rPr lang="tr-TR" altLang="tr-TR" dirty="0" smtClean="0">
                <a:latin typeface="Times New Roman" panose="02020603050405020304" pitchFamily="18" charset="0"/>
                <a:cs typeface="Times New Roman" panose="02020603050405020304" pitchFamily="18" charset="0"/>
              </a:rPr>
              <a:t>İstatistiklerinde yer alan </a:t>
            </a:r>
            <a:r>
              <a:rPr lang="tr-TR" altLang="tr-TR" dirty="0">
                <a:latin typeface="Times New Roman" panose="02020603050405020304" pitchFamily="18" charset="0"/>
                <a:cs typeface="Times New Roman" panose="02020603050405020304" pitchFamily="18" charset="0"/>
              </a:rPr>
              <a:t>verilere göre zorunlu öğrenim çağında olan özel eğitim ihtiyacı olan öğrencilerin yaklaşık % 80’i eğitimlerini kaynaştırma/bütünleştirme yoluyla eğitim uygulaması kapsamında sürdürmektedir.</a:t>
            </a:r>
          </a:p>
          <a:p>
            <a:pPr marL="0" indent="0">
              <a:buNone/>
            </a:pP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ÖZEL EĞİTİMİN YASAL DAYANAKLARI</a:t>
            </a:r>
          </a:p>
          <a:p>
            <a:pPr algn="ctr"/>
            <a:endParaRPr lang="tr-TR" sz="3200" b="1" dirty="0" smtClean="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28750" cy="109903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750" y="1962150"/>
            <a:ext cx="3448050" cy="3448050"/>
          </a:xfrm>
          <a:prstGeom prst="rect">
            <a:avLst/>
          </a:prstGeom>
        </p:spPr>
      </p:pic>
    </p:spTree>
    <p:extLst>
      <p:ext uri="{BB962C8B-B14F-4D97-AF65-F5344CB8AC3E}">
        <p14:creationId xmlns:p14="http://schemas.microsoft.com/office/powerpoint/2010/main" val="9516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HATAY REHBERLİK VE ARAŞTIRMA MERKEZİ</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8252" cy="6294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748" y="0"/>
            <a:ext cx="818252" cy="629425"/>
          </a:xfrm>
          <a:prstGeom prst="rect">
            <a:avLst/>
          </a:prstGeom>
        </p:spPr>
      </p:pic>
      <p:graphicFrame>
        <p:nvGraphicFramePr>
          <p:cNvPr id="7" name="Grafik 6"/>
          <p:cNvGraphicFramePr/>
          <p:nvPr>
            <p:extLst/>
          </p:nvPr>
        </p:nvGraphicFramePr>
        <p:xfrm>
          <a:off x="4800599" y="838200"/>
          <a:ext cx="8305801" cy="5286375"/>
        </p:xfrm>
        <a:graphic>
          <a:graphicData uri="http://schemas.openxmlformats.org/drawingml/2006/chart">
            <c:chart xmlns:c="http://schemas.openxmlformats.org/drawingml/2006/chart" xmlns:r="http://schemas.openxmlformats.org/officeDocument/2006/relationships" r:id="rId4"/>
          </a:graphicData>
        </a:graphic>
      </p:graphicFrame>
      <p:sp>
        <p:nvSpPr>
          <p:cNvPr id="9" name="Metin kutusu 8"/>
          <p:cNvSpPr txBox="1"/>
          <p:nvPr/>
        </p:nvSpPr>
        <p:spPr>
          <a:xfrm>
            <a:off x="749531" y="975764"/>
            <a:ext cx="4389120" cy="6035435"/>
          </a:xfrm>
          <a:prstGeom prst="rect">
            <a:avLst/>
          </a:prstGeom>
          <a:noFill/>
        </p:spPr>
        <p:txBody>
          <a:bodyPr wrap="square" rtlCol="0">
            <a:spAutoFit/>
          </a:bodyPr>
          <a:lstStyle/>
          <a:p>
            <a:pPr algn="ctr">
              <a:lnSpc>
                <a:spcPct val="150000"/>
              </a:lnSpc>
            </a:pPr>
            <a:r>
              <a:rPr lang="tr-TR" sz="2000" b="1" dirty="0" smtClean="0"/>
              <a:t>Hatay</a:t>
            </a:r>
          </a:p>
          <a:p>
            <a:pPr algn="ctr">
              <a:lnSpc>
                <a:spcPct val="150000"/>
              </a:lnSpc>
            </a:pPr>
            <a:r>
              <a:rPr lang="tr-TR" sz="2000" b="1" dirty="0" smtClean="0"/>
              <a:t> Rehberlik ve Araştırma Merkezi</a:t>
            </a:r>
          </a:p>
          <a:p>
            <a:pPr algn="ctr">
              <a:lnSpc>
                <a:spcPct val="150000"/>
              </a:lnSpc>
            </a:pPr>
            <a:r>
              <a:rPr lang="tr-TR" sz="2000" b="1" i="1" dirty="0" smtClean="0">
                <a:solidFill>
                  <a:srgbClr val="C00000"/>
                </a:solidFill>
              </a:rPr>
              <a:t>Antakya</a:t>
            </a:r>
            <a:r>
              <a:rPr lang="tr-TR" sz="2000" dirty="0" smtClean="0"/>
              <a:t>’da 370.485 kişiye</a:t>
            </a:r>
          </a:p>
          <a:p>
            <a:pPr algn="ctr">
              <a:lnSpc>
                <a:spcPct val="150000"/>
              </a:lnSpc>
            </a:pPr>
            <a:r>
              <a:rPr lang="tr-TR" sz="2000" b="1" i="1" dirty="0" smtClean="0">
                <a:solidFill>
                  <a:srgbClr val="FFC000"/>
                </a:solidFill>
              </a:rPr>
              <a:t>Defne</a:t>
            </a:r>
            <a:r>
              <a:rPr lang="tr-TR" sz="2000" dirty="0" smtClean="0"/>
              <a:t>’de 146.803 kişiye</a:t>
            </a:r>
          </a:p>
          <a:p>
            <a:pPr algn="ctr">
              <a:lnSpc>
                <a:spcPct val="150000"/>
              </a:lnSpc>
            </a:pPr>
            <a:r>
              <a:rPr lang="tr-TR" sz="2000" b="1" i="1" dirty="0" smtClean="0">
                <a:solidFill>
                  <a:schemeClr val="accent1">
                    <a:lumMod val="75000"/>
                  </a:schemeClr>
                </a:solidFill>
              </a:rPr>
              <a:t>Samandağ</a:t>
            </a:r>
            <a:r>
              <a:rPr lang="tr-TR" sz="2000" dirty="0" smtClean="0"/>
              <a:t>’da 119.558 kişiye</a:t>
            </a:r>
          </a:p>
          <a:p>
            <a:pPr algn="ctr">
              <a:lnSpc>
                <a:spcPct val="150000"/>
              </a:lnSpc>
            </a:pPr>
            <a:r>
              <a:rPr lang="tr-TR" sz="2000" b="1" i="1" dirty="0" smtClean="0">
                <a:solidFill>
                  <a:schemeClr val="bg2">
                    <a:lumMod val="25000"/>
                  </a:schemeClr>
                </a:solidFill>
              </a:rPr>
              <a:t>Yayladağı</a:t>
            </a:r>
            <a:r>
              <a:rPr lang="tr-TR" sz="2000" dirty="0" smtClean="0"/>
              <a:t>’nda 28.954 kişiye</a:t>
            </a:r>
          </a:p>
          <a:p>
            <a:pPr algn="ctr">
              <a:lnSpc>
                <a:spcPct val="150000"/>
              </a:lnSpc>
            </a:pPr>
            <a:r>
              <a:rPr lang="tr-TR" sz="2000" b="1" i="1" dirty="0" smtClean="0">
                <a:solidFill>
                  <a:srgbClr val="92D050"/>
                </a:solidFill>
              </a:rPr>
              <a:t>Altınözü</a:t>
            </a:r>
            <a:r>
              <a:rPr lang="tr-TR" sz="2000" dirty="0" smtClean="0"/>
              <a:t>’nde 60.603 kişiye toplamda </a:t>
            </a:r>
            <a:r>
              <a:rPr lang="tr-TR" sz="2000" b="1" dirty="0" smtClean="0">
                <a:solidFill>
                  <a:srgbClr val="FF0000"/>
                </a:solidFill>
              </a:rPr>
              <a:t>726.403</a:t>
            </a:r>
            <a:r>
              <a:rPr lang="tr-TR" sz="2000" dirty="0" smtClean="0">
                <a:solidFill>
                  <a:srgbClr val="FF0000"/>
                </a:solidFill>
              </a:rPr>
              <a:t> </a:t>
            </a:r>
            <a:r>
              <a:rPr lang="tr-TR" sz="2000" dirty="0" smtClean="0"/>
              <a:t>kişiye hizmet vermektedir.</a:t>
            </a:r>
          </a:p>
          <a:p>
            <a:pPr algn="ctr">
              <a:lnSpc>
                <a:spcPct val="150000"/>
              </a:lnSpc>
            </a:pPr>
            <a:r>
              <a:rPr lang="tr-TR" sz="2000" dirty="0" smtClean="0"/>
              <a:t>Ayrıca geçici koruma statüsündeki bireylere yönelik özel eğitim ve rehberlik hizmetlerini vermektedir.</a:t>
            </a:r>
            <a:endParaRPr lang="tr-TR" sz="2000" dirty="0"/>
          </a:p>
        </p:txBody>
      </p:sp>
    </p:spTree>
    <p:extLst>
      <p:ext uri="{BB962C8B-B14F-4D97-AF65-F5344CB8AC3E}">
        <p14:creationId xmlns:p14="http://schemas.microsoft.com/office/powerpoint/2010/main" val="1849026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altLang="tr-TR" dirty="0">
                <a:solidFill>
                  <a:srgbClr val="FF0000"/>
                </a:solidFill>
                <a:latin typeface="Times New Roman" panose="02020603050405020304" pitchFamily="18" charset="0"/>
                <a:cs typeface="Times New Roman" panose="02020603050405020304" pitchFamily="18" charset="0"/>
              </a:rPr>
              <a:t>Özel eğitim ihtiyacı olan bireylerin bütünleştirilmiş eğitim ortamlarında eğitim ve öğretimlerine devam etmeleri, toplumun daha geniş kesimleriyle kaynaşmalarını kolaylaştırmakta, toplumun bu bireylere yönelik olumsuz tutumlarının değişmesini sağlamakta ve dolayısıyla daha fazla sosyal bütünleşme imkanını da beraberinde getirmektedir.</a:t>
            </a:r>
          </a:p>
          <a:p>
            <a:pPr marL="0" indent="0">
              <a:buNone/>
            </a:pP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BÜTÜNLEŞTİRME</a:t>
            </a:r>
          </a:p>
          <a:p>
            <a:pPr algn="ctr"/>
            <a:endParaRPr lang="tr-TR" sz="3200" b="1" dirty="0" smtClean="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spTree>
    <p:extLst>
      <p:ext uri="{BB962C8B-B14F-4D97-AF65-F5344CB8AC3E}">
        <p14:creationId xmlns:p14="http://schemas.microsoft.com/office/powerpoint/2010/main" val="389192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925" y="1298575"/>
            <a:ext cx="4991101" cy="4490393"/>
          </a:xfrm>
          <a:prstGeom prst="rect">
            <a:avLst/>
          </a:prstGeom>
        </p:spPr>
      </p:pic>
      <p:sp>
        <p:nvSpPr>
          <p:cNvPr id="2" name="Unvan 1"/>
          <p:cNvSpPr>
            <a:spLocks noGrp="1"/>
          </p:cNvSpPr>
          <p:nvPr>
            <p:ph type="title"/>
          </p:nvPr>
        </p:nvSpPr>
        <p:spPr>
          <a:xfrm>
            <a:off x="818252" y="1298576"/>
            <a:ext cx="10515600" cy="1092200"/>
          </a:xfrm>
        </p:spPr>
        <p:txBody>
          <a:bodyPr/>
          <a:lstStyle/>
          <a:p>
            <a:pPr lvl="0">
              <a:spcBef>
                <a:spcPts val="1000"/>
              </a:spcBef>
              <a:defRPr/>
            </a:pPr>
            <a:r>
              <a:rPr lang="tr-TR" altLang="tr-TR" sz="2600" dirty="0">
                <a:solidFill>
                  <a:srgbClr val="FF0000"/>
                </a:solidFill>
                <a:latin typeface="Times New Roman" pitchFamily="18" charset="0"/>
                <a:ea typeface="+mn-ea"/>
                <a:cs typeface="Times New Roman" pitchFamily="18" charset="0"/>
              </a:rPr>
              <a:t>Özel eğitim ihtiyacı olan çocuklar </a:t>
            </a:r>
            <a:r>
              <a:rPr lang="tr-TR" altLang="tr-TR" sz="2600" dirty="0" smtClean="0">
                <a:solidFill>
                  <a:srgbClr val="FF0000"/>
                </a:solidFill>
                <a:latin typeface="Times New Roman" pitchFamily="18" charset="0"/>
                <a:ea typeface="+mn-ea"/>
                <a:cs typeface="Times New Roman" pitchFamily="18" charset="0"/>
              </a:rPr>
              <a:t>açısından</a:t>
            </a:r>
            <a:r>
              <a:rPr lang="tr-TR" altLang="tr-TR" sz="2600" dirty="0">
                <a:solidFill>
                  <a:srgbClr val="FF0000"/>
                </a:solidFill>
                <a:latin typeface="Times New Roman" pitchFamily="18" charset="0"/>
                <a:ea typeface="+mn-ea"/>
                <a:cs typeface="Times New Roman" pitchFamily="18" charset="0"/>
              </a:rPr>
              <a:t>;</a:t>
            </a:r>
            <a:r>
              <a:rPr lang="tr-TR" altLang="tr-TR" sz="2600" dirty="0">
                <a:solidFill>
                  <a:prstClr val="black"/>
                </a:solidFill>
                <a:latin typeface="Times New Roman" pitchFamily="18" charset="0"/>
                <a:ea typeface="+mn-ea"/>
                <a:cs typeface="Times New Roman" pitchFamily="18" charset="0"/>
              </a:rPr>
              <a:t/>
            </a:r>
            <a:br>
              <a:rPr lang="tr-TR" altLang="tr-TR" sz="2600" dirty="0">
                <a:solidFill>
                  <a:prstClr val="black"/>
                </a:solidFill>
                <a:latin typeface="Times New Roman" pitchFamily="18" charset="0"/>
                <a:ea typeface="+mn-ea"/>
                <a:cs typeface="Times New Roman" pitchFamily="18" charset="0"/>
              </a:rPr>
            </a:br>
            <a:endParaRPr lang="tr-TR" dirty="0"/>
          </a:p>
        </p:txBody>
      </p:sp>
      <p:sp>
        <p:nvSpPr>
          <p:cNvPr id="3" name="İçerik Yer Tutucusu 2"/>
          <p:cNvSpPr>
            <a:spLocks noGrp="1"/>
          </p:cNvSpPr>
          <p:nvPr>
            <p:ph idx="1"/>
          </p:nvPr>
        </p:nvSpPr>
        <p:spPr>
          <a:xfrm>
            <a:off x="818253" y="1825451"/>
            <a:ext cx="5868298" cy="3963517"/>
          </a:xfrm>
        </p:spPr>
        <p:txBody>
          <a:bodyPr>
            <a:normAutofit fontScale="85000" lnSpcReduction="20000"/>
          </a:bodyPr>
          <a:lstStyle/>
          <a:p>
            <a:pPr marL="0" indent="0" algn="just">
              <a:buFont typeface="Arial" charset="0"/>
              <a:buNone/>
              <a:defRPr/>
            </a:pPr>
            <a:endParaRPr lang="tr-TR" altLang="tr-TR" dirty="0">
              <a:latin typeface="Times New Roman" pitchFamily="18" charset="0"/>
              <a:cs typeface="Times New Roman" pitchFamily="18" charset="0"/>
            </a:endParaRPr>
          </a:p>
          <a:p>
            <a:pPr algn="just">
              <a:buFont typeface="Arial" charset="0"/>
              <a:buChar char="•"/>
              <a:defRPr/>
            </a:pPr>
            <a:r>
              <a:rPr lang="tr-TR" altLang="tr-TR" dirty="0">
                <a:latin typeface="Times New Roman" pitchFamily="18" charset="0"/>
                <a:cs typeface="Times New Roman" pitchFamily="18" charset="0"/>
              </a:rPr>
              <a:t>Kendine güvenir,</a:t>
            </a:r>
          </a:p>
          <a:p>
            <a:pPr algn="just">
              <a:buFont typeface="Arial" charset="0"/>
              <a:buChar char="•"/>
              <a:defRPr/>
            </a:pPr>
            <a:r>
              <a:rPr lang="tr-TR" altLang="tr-TR" dirty="0">
                <a:latin typeface="Times New Roman" pitchFamily="18" charset="0"/>
                <a:cs typeface="Times New Roman" pitchFamily="18" charset="0"/>
              </a:rPr>
              <a:t>Cesareti artar,</a:t>
            </a:r>
          </a:p>
          <a:p>
            <a:pPr algn="just">
              <a:buFont typeface="Arial" charset="0"/>
              <a:buChar char="•"/>
              <a:defRPr/>
            </a:pPr>
            <a:r>
              <a:rPr lang="tr-TR" altLang="tr-TR" dirty="0">
                <a:latin typeface="Times New Roman" pitchFamily="18" charset="0"/>
                <a:cs typeface="Times New Roman" pitchFamily="18" charset="0"/>
              </a:rPr>
              <a:t>Sorumluluk alma bilinci değişir,</a:t>
            </a:r>
          </a:p>
          <a:p>
            <a:pPr algn="just">
              <a:buFont typeface="Arial" charset="0"/>
              <a:buChar char="•"/>
              <a:defRPr/>
            </a:pPr>
            <a:r>
              <a:rPr lang="tr-TR" altLang="tr-TR" dirty="0">
                <a:latin typeface="Times New Roman" pitchFamily="18" charset="0"/>
                <a:cs typeface="Times New Roman" pitchFamily="18" charset="0"/>
              </a:rPr>
              <a:t>Sosyal uyum ve akademik başarısı artar,</a:t>
            </a:r>
          </a:p>
          <a:p>
            <a:pPr algn="just">
              <a:buFont typeface="Arial" charset="0"/>
              <a:buChar char="•"/>
              <a:defRPr/>
            </a:pPr>
            <a:r>
              <a:rPr lang="tr-TR" altLang="tr-TR" dirty="0">
                <a:latin typeface="Times New Roman" pitchFamily="18" charset="0"/>
                <a:cs typeface="Times New Roman" pitchFamily="18" charset="0"/>
              </a:rPr>
              <a:t>Topluma kabulü artar,</a:t>
            </a:r>
          </a:p>
          <a:p>
            <a:pPr algn="just">
              <a:buFont typeface="Arial" charset="0"/>
              <a:buChar char="•"/>
              <a:defRPr/>
            </a:pPr>
            <a:r>
              <a:rPr lang="tr-TR" altLang="tr-TR" dirty="0">
                <a:latin typeface="Times New Roman" pitchFamily="18" charset="0"/>
                <a:cs typeface="Times New Roman" pitchFamily="18" charset="0"/>
              </a:rPr>
              <a:t>Etkin sosyal iletişim, etkin katılım, işbirliği ve toplumsal yaşam ve uyum becerileri kazanırlar,</a:t>
            </a:r>
          </a:p>
          <a:p>
            <a:pPr algn="just">
              <a:buFont typeface="Arial" charset="0"/>
              <a:buChar char="•"/>
              <a:defRPr/>
            </a:pPr>
            <a:r>
              <a:rPr lang="tr-TR" altLang="tr-TR" dirty="0">
                <a:latin typeface="Times New Roman" pitchFamily="18" charset="0"/>
                <a:cs typeface="Times New Roman" pitchFamily="18" charset="0"/>
              </a:rPr>
              <a:t>Ortak yaşam alanlarında birlikte yaşamayı öğrenirler.</a:t>
            </a:r>
          </a:p>
          <a:p>
            <a:pPr marL="0" indent="0">
              <a:buNone/>
            </a:pP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BÜTÜNLEŞTİRME</a:t>
            </a:r>
          </a:p>
          <a:p>
            <a:pPr algn="ctr"/>
            <a:endParaRPr lang="tr-TR" sz="3200" b="1" dirty="0" smtClean="0">
              <a:solidFill>
                <a:schemeClr val="bg1"/>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spTree>
    <p:extLst>
      <p:ext uri="{BB962C8B-B14F-4D97-AF65-F5344CB8AC3E}">
        <p14:creationId xmlns:p14="http://schemas.microsoft.com/office/powerpoint/2010/main" val="3614541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33974" y="1825624"/>
            <a:ext cx="6219825" cy="4490393"/>
          </a:xfrm>
        </p:spPr>
        <p:txBody>
          <a:bodyPr>
            <a:normAutofit fontScale="92500" lnSpcReduction="20000"/>
          </a:bodyPr>
          <a:lstStyle/>
          <a:p>
            <a:pPr marL="0" indent="0" algn="just">
              <a:buFont typeface="Arial" charset="0"/>
              <a:buNone/>
              <a:defRPr/>
            </a:pPr>
            <a:r>
              <a:rPr lang="tr-TR" altLang="tr-TR" dirty="0">
                <a:solidFill>
                  <a:srgbClr val="FF0000"/>
                </a:solidFill>
                <a:latin typeface="Times New Roman" pitchFamily="18" charset="0"/>
                <a:cs typeface="Times New Roman" pitchFamily="18" charset="0"/>
              </a:rPr>
              <a:t>Normal gelişim gösteren akranlar </a:t>
            </a:r>
            <a:r>
              <a:rPr lang="tr-TR" altLang="tr-TR" dirty="0" smtClean="0">
                <a:solidFill>
                  <a:srgbClr val="FF0000"/>
                </a:solidFill>
                <a:latin typeface="Times New Roman" pitchFamily="18" charset="0"/>
                <a:cs typeface="Times New Roman" pitchFamily="18" charset="0"/>
              </a:rPr>
              <a:t>açısından</a:t>
            </a:r>
            <a:r>
              <a:rPr lang="tr-TR" altLang="tr-TR" dirty="0">
                <a:solidFill>
                  <a:srgbClr val="FF0000"/>
                </a:solidFill>
                <a:latin typeface="Times New Roman" pitchFamily="18" charset="0"/>
                <a:cs typeface="Times New Roman" pitchFamily="18" charset="0"/>
              </a:rPr>
              <a:t>;</a:t>
            </a:r>
          </a:p>
          <a:p>
            <a:pPr marL="0" indent="0" algn="just">
              <a:buFont typeface="Arial" charset="0"/>
              <a:buNone/>
              <a:defRPr/>
            </a:pPr>
            <a:endParaRPr lang="tr-TR" altLang="tr-TR" dirty="0">
              <a:latin typeface="Times New Roman" pitchFamily="18" charset="0"/>
              <a:cs typeface="Times New Roman" pitchFamily="18" charset="0"/>
            </a:endParaRPr>
          </a:p>
          <a:p>
            <a:pPr marL="0" indent="0" algn="just">
              <a:buFont typeface="Arial" charset="0"/>
              <a:buNone/>
              <a:defRPr/>
            </a:pPr>
            <a:r>
              <a:rPr lang="tr-TR" altLang="tr-TR" dirty="0">
                <a:latin typeface="Times New Roman" pitchFamily="18" charset="0"/>
                <a:cs typeface="Times New Roman" pitchFamily="18" charset="0"/>
              </a:rPr>
              <a:t>Özel eğitim ihtiyacı olan akranlarına karşı,</a:t>
            </a:r>
          </a:p>
          <a:p>
            <a:pPr marL="0" indent="0" algn="just">
              <a:buFont typeface="Arial" charset="0"/>
              <a:buNone/>
              <a:defRPr/>
            </a:pPr>
            <a:endParaRPr lang="tr-TR" altLang="tr-TR" dirty="0">
              <a:latin typeface="Times New Roman" pitchFamily="18" charset="0"/>
              <a:cs typeface="Times New Roman" pitchFamily="18" charset="0"/>
            </a:endParaRPr>
          </a:p>
          <a:p>
            <a:pPr algn="just">
              <a:buFont typeface="Arial" charset="0"/>
              <a:buChar char="•"/>
              <a:defRPr/>
            </a:pPr>
            <a:r>
              <a:rPr lang="tr-TR" altLang="tr-TR" dirty="0">
                <a:latin typeface="Times New Roman" pitchFamily="18" charset="0"/>
                <a:cs typeface="Times New Roman" pitchFamily="18" charset="0"/>
              </a:rPr>
              <a:t>Önyargıları azalır,</a:t>
            </a:r>
          </a:p>
          <a:p>
            <a:pPr algn="just">
              <a:buFont typeface="Arial" charset="0"/>
              <a:buChar char="•"/>
              <a:defRPr/>
            </a:pPr>
            <a:r>
              <a:rPr lang="tr-TR" altLang="tr-TR" dirty="0">
                <a:latin typeface="Times New Roman" pitchFamily="18" charset="0"/>
                <a:cs typeface="Times New Roman" pitchFamily="18" charset="0"/>
              </a:rPr>
              <a:t>Hoşgörü gösterirler,</a:t>
            </a:r>
          </a:p>
          <a:p>
            <a:pPr algn="just">
              <a:buFont typeface="Arial" charset="0"/>
              <a:buChar char="•"/>
              <a:defRPr/>
            </a:pPr>
            <a:r>
              <a:rPr lang="tr-TR" altLang="tr-TR" dirty="0">
                <a:latin typeface="Times New Roman" pitchFamily="18" charset="0"/>
                <a:cs typeface="Times New Roman" pitchFamily="18" charset="0"/>
              </a:rPr>
              <a:t>Ortak yaşam alanlarında birlikte yaşamayı öğrenirler,</a:t>
            </a:r>
          </a:p>
          <a:p>
            <a:pPr algn="just">
              <a:buFont typeface="Arial" charset="0"/>
              <a:buChar char="•"/>
              <a:defRPr/>
            </a:pPr>
            <a:r>
              <a:rPr lang="tr-TR" altLang="tr-TR" dirty="0">
                <a:latin typeface="Times New Roman" pitchFamily="18" charset="0"/>
                <a:cs typeface="Times New Roman" pitchFamily="18" charset="0"/>
              </a:rPr>
              <a:t>Farklı özellikleri olan bireyleri tanıma olanakları artar,</a:t>
            </a:r>
          </a:p>
          <a:p>
            <a:pPr algn="just">
              <a:buFont typeface="Arial" charset="0"/>
              <a:buChar char="•"/>
              <a:defRPr/>
            </a:pPr>
            <a:r>
              <a:rPr lang="tr-TR" altLang="tr-TR" dirty="0">
                <a:latin typeface="Times New Roman" pitchFamily="18" charset="0"/>
                <a:cs typeface="Times New Roman" pitchFamily="18" charset="0"/>
              </a:rPr>
              <a:t>Koşulsuz kabule uygun davranış gösterirler.</a:t>
            </a:r>
          </a:p>
          <a:p>
            <a:pPr marL="0" indent="0">
              <a:buNone/>
            </a:pP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b="1" dirty="0" smtClean="0">
                <a:solidFill>
                  <a:schemeClr val="bg1"/>
                </a:solidFill>
              </a:rPr>
              <a:t>BÜTÜNLEŞTİRME</a:t>
            </a:r>
          </a:p>
          <a:p>
            <a:pPr algn="ctr"/>
            <a:endParaRPr lang="tr-TR" sz="3200" b="1" dirty="0" smtClean="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3" y="1825626"/>
            <a:ext cx="4991101" cy="4175124"/>
          </a:xfrm>
          <a:prstGeom prst="rect">
            <a:avLst/>
          </a:prstGeom>
        </p:spPr>
      </p:pic>
    </p:spTree>
    <p:extLst>
      <p:ext uri="{BB962C8B-B14F-4D97-AF65-F5344CB8AC3E}">
        <p14:creationId xmlns:p14="http://schemas.microsoft.com/office/powerpoint/2010/main" val="1325375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401" y="1825625"/>
            <a:ext cx="5972174" cy="4351338"/>
          </a:xfrm>
        </p:spPr>
        <p:txBody>
          <a:bodyPr>
            <a:normAutofit/>
          </a:bodyPr>
          <a:lstStyle/>
          <a:p>
            <a:pPr marL="0" indent="0">
              <a:buNone/>
            </a:pPr>
            <a:r>
              <a:rPr lang="tr-TR" sz="3600" dirty="0" smtClean="0">
                <a:latin typeface="Agency FB" panose="020B0503020202020204" pitchFamily="34" charset="0"/>
              </a:rPr>
              <a:t>EĞİTİMDE FEDA EDİLECEK FERT YOKTUR</a:t>
            </a:r>
          </a:p>
          <a:p>
            <a:pPr marL="0" indent="0">
              <a:buNone/>
            </a:pPr>
            <a:r>
              <a:rPr lang="tr-TR" sz="3600" dirty="0" smtClean="0">
                <a:latin typeface="Agency FB" panose="020B0503020202020204" pitchFamily="34" charset="0"/>
              </a:rPr>
              <a:t>		MUSTAFA KEMAL ATATÜRK</a:t>
            </a:r>
            <a:endParaRPr lang="tr-TR" sz="3600" dirty="0">
              <a:latin typeface="Agency FB" panose="020B0503020202020204" pitchFamily="34" charset="0"/>
            </a:endParaRPr>
          </a:p>
        </p:txBody>
      </p:sp>
      <p:sp>
        <p:nvSpPr>
          <p:cNvPr id="4" name="Metin kutusu 3"/>
          <p:cNvSpPr txBox="1"/>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HATAY REHBERLİK VE ARAŞTIRMA MERKEZİ</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8252" cy="6294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748" y="0"/>
            <a:ext cx="818252" cy="629425"/>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7247" y="1575594"/>
            <a:ext cx="4458305" cy="4851399"/>
          </a:xfrm>
          <a:prstGeom prst="rect">
            <a:avLst/>
          </a:prstGeom>
        </p:spPr>
      </p:pic>
    </p:spTree>
    <p:extLst>
      <p:ext uri="{BB962C8B-B14F-4D97-AF65-F5344CB8AC3E}">
        <p14:creationId xmlns:p14="http://schemas.microsoft.com/office/powerpoint/2010/main" val="1829860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HATAY REHBERLİK VE ARAŞTIRMA MERKEZİ</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8252" cy="6294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748" y="0"/>
            <a:ext cx="818252" cy="629425"/>
          </a:xfrm>
          <a:prstGeom prst="rect">
            <a:avLst/>
          </a:prstGeom>
        </p:spPr>
      </p:pic>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24725" y="2143125"/>
            <a:ext cx="4598223" cy="3524525"/>
          </a:xfrm>
          <a:prstGeom prst="rect">
            <a:avLst/>
          </a:prstGeom>
        </p:spPr>
      </p:pic>
      <p:sp>
        <p:nvSpPr>
          <p:cNvPr id="8" name="Metin kutusu 7"/>
          <p:cNvSpPr txBox="1"/>
          <p:nvPr/>
        </p:nvSpPr>
        <p:spPr>
          <a:xfrm>
            <a:off x="571501" y="2564428"/>
            <a:ext cx="3619500" cy="523220"/>
          </a:xfrm>
          <a:prstGeom prst="rect">
            <a:avLst/>
          </a:prstGeom>
          <a:noFill/>
        </p:spPr>
        <p:txBody>
          <a:bodyPr wrap="square" rtlCol="0">
            <a:spAutoFit/>
          </a:bodyPr>
          <a:lstStyle/>
          <a:p>
            <a:r>
              <a:rPr lang="tr-TR" sz="2800" dirty="0" smtClean="0"/>
              <a:t>TEŞEKKÜRLER</a:t>
            </a:r>
            <a:endParaRPr lang="tr-TR" sz="2800" dirty="0"/>
          </a:p>
        </p:txBody>
      </p:sp>
      <p:sp>
        <p:nvSpPr>
          <p:cNvPr id="9" name="Metin kutusu 8"/>
          <p:cNvSpPr txBox="1"/>
          <p:nvPr/>
        </p:nvSpPr>
        <p:spPr>
          <a:xfrm>
            <a:off x="571500" y="3480375"/>
            <a:ext cx="6829425" cy="1292662"/>
          </a:xfrm>
          <a:prstGeom prst="rect">
            <a:avLst/>
          </a:prstGeom>
          <a:noFill/>
        </p:spPr>
        <p:txBody>
          <a:bodyPr wrap="square" rtlCol="0">
            <a:spAutoFit/>
          </a:bodyPr>
          <a:lstStyle/>
          <a:p>
            <a:r>
              <a:rPr lang="tr-TR" sz="2800" dirty="0" smtClean="0"/>
              <a:t>SEYHAN YILMAZ</a:t>
            </a:r>
          </a:p>
          <a:p>
            <a:r>
              <a:rPr lang="tr-TR" sz="2500" i="1" dirty="0" smtClean="0"/>
              <a:t>HATAY REHBERLİK VE ARAŞTIRMA MERKEZİ MÜDÜRÜ</a:t>
            </a:r>
            <a:endParaRPr lang="tr-TR" sz="2500" i="1" dirty="0"/>
          </a:p>
        </p:txBody>
      </p:sp>
    </p:spTree>
    <p:extLst>
      <p:ext uri="{BB962C8B-B14F-4D97-AF65-F5344CB8AC3E}">
        <p14:creationId xmlns:p14="http://schemas.microsoft.com/office/powerpoint/2010/main" val="396972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HATAY REHBERLİK VE ARAŞTIRMA MERKEZİ</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8252" cy="6294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748" y="0"/>
            <a:ext cx="818252" cy="629425"/>
          </a:xfrm>
          <a:prstGeom prst="rect">
            <a:avLst/>
          </a:prstGeom>
        </p:spPr>
      </p:pic>
      <p:graphicFrame>
        <p:nvGraphicFramePr>
          <p:cNvPr id="7" name="Diyagram 6"/>
          <p:cNvGraphicFramePr/>
          <p:nvPr>
            <p:extLst>
              <p:ext uri="{D42A27DB-BD31-4B8C-83A1-F6EECF244321}">
                <p14:modId xmlns:p14="http://schemas.microsoft.com/office/powerpoint/2010/main" val="1165914772"/>
              </p:ext>
            </p:extLst>
          </p:nvPr>
        </p:nvGraphicFramePr>
        <p:xfrm>
          <a:off x="1596044" y="1238250"/>
          <a:ext cx="8186131" cy="5118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469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BEBA8EAE-BF5A-486C-A8C5-ECC9F3942E4B}">
                <a14:imgProps xmlns:a14="http://schemas.microsoft.com/office/drawing/2010/main">
                  <a14:imgLayer r:embed="rId3">
                    <a14:imgEffect>
                      <a14:backgroundRemoval t="1365" b="98635" l="1349" r="98459"/>
                    </a14:imgEffect>
                  </a14:imgLayer>
                </a14:imgProps>
              </a:ext>
              <a:ext uri="{28A0092B-C50C-407E-A947-70E740481C1C}">
                <a14:useLocalDpi xmlns:a14="http://schemas.microsoft.com/office/drawing/2010/main" val="0"/>
              </a:ext>
            </a:extLst>
          </a:blip>
          <a:stretch>
            <a:fillRect/>
          </a:stretch>
        </p:blipFill>
        <p:spPr>
          <a:xfrm>
            <a:off x="8020050" y="3100856"/>
            <a:ext cx="3762824" cy="3602363"/>
          </a:xfrm>
          <a:prstGeom prst="rect">
            <a:avLst/>
          </a:prstGeom>
        </p:spPr>
      </p:pic>
      <p:sp>
        <p:nvSpPr>
          <p:cNvPr id="2" name="Unvan 1"/>
          <p:cNvSpPr>
            <a:spLocks noGrp="1"/>
          </p:cNvSpPr>
          <p:nvPr>
            <p:ph type="ctrTitle"/>
          </p:nvPr>
        </p:nvSpPr>
        <p:spPr/>
        <p:txBody>
          <a:bodyPr>
            <a:noAutofit/>
          </a:bodyPr>
          <a:lstStyle/>
          <a:p>
            <a:r>
              <a:rPr lang="tr-TR" sz="5400" b="1" dirty="0" smtClean="0">
                <a:solidFill>
                  <a:schemeClr val="accent2">
                    <a:lumMod val="50000"/>
                  </a:schemeClr>
                </a:solidFill>
              </a:rPr>
              <a:t>ÖZEL EĞİTİMİN TEMEL İLKELERİ VE YASAL DAYANAKLARI</a:t>
            </a:r>
            <a:endParaRPr lang="tr-TR" sz="5400" b="1" dirty="0">
              <a:solidFill>
                <a:schemeClr val="accent2">
                  <a:lumMod val="50000"/>
                </a:schemeClr>
              </a:solidFill>
            </a:endParaRPr>
          </a:p>
        </p:txBody>
      </p:sp>
      <p:sp>
        <p:nvSpPr>
          <p:cNvPr id="5" name="Metin kutusu 4"/>
          <p:cNvSpPr txBox="1"/>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HATAY REHBERLİK VE ARAŞTIRMA MERKEZİ</a:t>
            </a:r>
            <a:endParaRPr lang="tr-TR" sz="3200" dirty="0"/>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18252" cy="629425"/>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3748" y="0"/>
            <a:ext cx="818252" cy="629425"/>
          </a:xfrm>
          <a:prstGeom prst="rect">
            <a:avLst/>
          </a:prstGeom>
        </p:spPr>
      </p:pic>
      <p:pic>
        <p:nvPicPr>
          <p:cNvPr id="13" name="Resim 12"/>
          <p:cNvPicPr>
            <a:picLocks noChangeAspect="1"/>
          </p:cNvPicPr>
          <p:nvPr/>
        </p:nvPicPr>
        <p:blipFill>
          <a:blip r:embed="rId6">
            <a:extLst>
              <a:ext uri="{BEBA8EAE-BF5A-486C-A8C5-ECC9F3942E4B}">
                <a14:imgProps xmlns:a14="http://schemas.microsoft.com/office/drawing/2010/main">
                  <a14:imgLayer r:embed="rId7">
                    <a14:imgEffect>
                      <a14:backgroundRemoval t="6532" b="10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rot="274025" flipH="1">
            <a:off x="-324266" y="2828925"/>
            <a:ext cx="4553365" cy="3529012"/>
          </a:xfrm>
          <a:prstGeom prst="rect">
            <a:avLst/>
          </a:prstGeom>
        </p:spPr>
      </p:pic>
      <p:pic>
        <p:nvPicPr>
          <p:cNvPr id="14" name="Resim 13"/>
          <p:cNvPicPr>
            <a:picLocks noChangeAspect="1"/>
          </p:cNvPicPr>
          <p:nvPr/>
        </p:nvPicPr>
        <p:blipFill>
          <a:blip r:embed="rId8">
            <a:extLst>
              <a:ext uri="{BEBA8EAE-BF5A-486C-A8C5-ECC9F3942E4B}">
                <a14:imgProps xmlns:a14="http://schemas.microsoft.com/office/drawing/2010/main">
                  <a14:imgLayer r:embed="rId9">
                    <a14:imgEffect>
                      <a14:backgroundRemoval t="8632" b="89895" l="4466" r="97184">
                        <a14:foregroundMark x1="44951" y1="48211" x2="44951" y2="48211"/>
                        <a14:foregroundMark x1="44272" y1="32842" x2="44272" y2="32842"/>
                        <a14:foregroundMark x1="44078" y1="21263" x2="44078" y2="21263"/>
                        <a14:foregroundMark x1="35340" y1="46737" x2="35340" y2="46737"/>
                        <a14:foregroundMark x1="37864" y1="51158" x2="37864" y2="51158"/>
                        <a14:foregroundMark x1="36019" y1="58105" x2="36019" y2="58105"/>
                        <a14:foregroundMark x1="46893" y1="32000" x2="46893" y2="32000"/>
                        <a14:foregroundMark x1="47282" y1="35368" x2="47282" y2="35368"/>
                        <a14:foregroundMark x1="46699" y1="33684" x2="46699" y2="33684"/>
                        <a14:foregroundMark x1="46699" y1="31579" x2="46699" y2="31579"/>
                        <a14:foregroundMark x1="47087" y1="30737" x2="47087" y2="30737"/>
                        <a14:foregroundMark x1="27573" y1="35158" x2="27573" y2="35158"/>
                        <a14:foregroundMark x1="27573" y1="35158" x2="27573" y2="35158"/>
                        <a14:foregroundMark x1="27573" y1="35158" x2="27573" y2="35158"/>
                        <a14:foregroundMark x1="29612" y1="34316" x2="29612" y2="34316"/>
                        <a14:foregroundMark x1="29612" y1="34316" x2="29612" y2="34316"/>
                        <a14:foregroundMark x1="32913" y1="30105" x2="32913" y2="30105"/>
                        <a14:foregroundMark x1="33204" y1="29684" x2="33204" y2="29684"/>
                        <a14:foregroundMark x1="29029" y1="48211" x2="29029" y2="48211"/>
                        <a14:foregroundMark x1="29029" y1="48842" x2="29029" y2="48842"/>
                        <a14:foregroundMark x1="31553" y1="54947" x2="31553" y2="54947"/>
                        <a14:foregroundMark x1="30485" y1="53895" x2="30485" y2="53895"/>
                        <a14:foregroundMark x1="26214" y1="52000" x2="26214" y2="52000"/>
                        <a14:foregroundMark x1="26214" y1="52000" x2="26214" y2="52000"/>
                        <a14:foregroundMark x1="15534" y1="37684" x2="15534" y2="37684"/>
                        <a14:foregroundMark x1="14369" y1="52000" x2="14369" y2="52000"/>
                      </a14:backgroundRemoval>
                    </a14:imgEffect>
                  </a14:imgLayer>
                </a14:imgProps>
              </a:ext>
              <a:ext uri="{28A0092B-C50C-407E-A947-70E740481C1C}">
                <a14:useLocalDpi xmlns:a14="http://schemas.microsoft.com/office/drawing/2010/main" val="0"/>
              </a:ext>
            </a:extLst>
          </a:blip>
          <a:stretch>
            <a:fillRect/>
          </a:stretch>
        </p:blipFill>
        <p:spPr>
          <a:xfrm>
            <a:off x="3733800" y="4902037"/>
            <a:ext cx="4410075" cy="2033772"/>
          </a:xfrm>
          <a:prstGeom prst="rect">
            <a:avLst/>
          </a:prstGeom>
        </p:spPr>
      </p:pic>
    </p:spTree>
    <p:extLst>
      <p:ext uri="{BB962C8B-B14F-4D97-AF65-F5344CB8AC3E}">
        <p14:creationId xmlns:p14="http://schemas.microsoft.com/office/powerpoint/2010/main" val="921868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8148" y="705625"/>
            <a:ext cx="10515600" cy="1325563"/>
          </a:xfrm>
        </p:spPr>
        <p:txBody>
          <a:bodyPr>
            <a:normAutofit/>
          </a:bodyPr>
          <a:lstStyle/>
          <a:p>
            <a:r>
              <a:rPr lang="tr-TR" sz="5400" dirty="0" smtClean="0">
                <a:solidFill>
                  <a:schemeClr val="accent2">
                    <a:lumMod val="50000"/>
                  </a:schemeClr>
                </a:solidFill>
              </a:rPr>
              <a:t>ÖZEL EĞİTİMİN TEMEL İLKELERİ</a:t>
            </a:r>
            <a:endParaRPr lang="tr-TR" sz="5400" dirty="0">
              <a:solidFill>
                <a:schemeClr val="accent2">
                  <a:lumMod val="50000"/>
                </a:schemeClr>
              </a:solidFill>
            </a:endParaRPr>
          </a:p>
        </p:txBody>
      </p:sp>
      <p:sp>
        <p:nvSpPr>
          <p:cNvPr id="3" name="İçerik Yer Tutucusu 2"/>
          <p:cNvSpPr>
            <a:spLocks noGrp="1"/>
          </p:cNvSpPr>
          <p:nvPr>
            <p:ph idx="1"/>
          </p:nvPr>
        </p:nvSpPr>
        <p:spPr>
          <a:xfrm>
            <a:off x="5476875" y="2230437"/>
            <a:ext cx="5896873" cy="4351338"/>
          </a:xfrm>
        </p:spPr>
        <p:txBody>
          <a:bodyPr/>
          <a:lstStyle/>
          <a:p>
            <a:pPr marL="0" indent="0">
              <a:lnSpc>
                <a:spcPct val="100000"/>
              </a:lnSpc>
              <a:buNone/>
            </a:pPr>
            <a:r>
              <a:rPr lang="tr-TR" dirty="0" smtClean="0"/>
              <a:t>Türk milli eğitimini düzenleyen genel esaslar doğrultusunda özel eğitimle ilgili temel ilkeler 573 Sayılı Özel Eğitim Hakkında Kanun Hükmünde Kararnamede belirtilmiştir. </a:t>
            </a:r>
            <a:endParaRPr lang="tr-TR" dirty="0"/>
          </a:p>
        </p:txBody>
      </p:sp>
      <p:sp>
        <p:nvSpPr>
          <p:cNvPr id="4" name="Metin kutusu 3"/>
          <p:cNvSpPr txBox="1"/>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HATAY REHBERLİK VE ARAŞTIRMA MERKEZİ</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8252" cy="6294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748" y="0"/>
            <a:ext cx="818252" cy="629425"/>
          </a:xfrm>
          <a:prstGeom prst="rect">
            <a:avLst/>
          </a:prstGeom>
        </p:spPr>
      </p:pic>
      <p:pic>
        <p:nvPicPr>
          <p:cNvPr id="11" name="Resim 10"/>
          <p:cNvPicPr>
            <a:picLocks noChangeAspect="1"/>
          </p:cNvPicPr>
          <p:nvPr/>
        </p:nvPicPr>
        <p:blipFill>
          <a:blip r:embed="rId4">
            <a:extLst>
              <a:ext uri="{BEBA8EAE-BF5A-486C-A8C5-ECC9F3942E4B}">
                <a14:imgProps xmlns:a14="http://schemas.microsoft.com/office/drawing/2010/main">
                  <a14:imgLayer r:embed="rId5">
                    <a14:imgEffect>
                      <a14:backgroundRemoval t="6532" b="10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flipH="1">
            <a:off x="291405" y="1894204"/>
            <a:ext cx="5185470" cy="4018915"/>
          </a:xfrm>
          <a:prstGeom prst="rect">
            <a:avLst/>
          </a:prstGeom>
        </p:spPr>
      </p:pic>
    </p:spTree>
    <p:extLst>
      <p:ext uri="{BB962C8B-B14F-4D97-AF65-F5344CB8AC3E}">
        <p14:creationId xmlns:p14="http://schemas.microsoft.com/office/powerpoint/2010/main" val="3292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838825" cy="4351338"/>
          </a:xfrm>
        </p:spPr>
        <p:txBody>
          <a:bodyPr/>
          <a:lstStyle/>
          <a:p>
            <a:pPr>
              <a:buFont typeface="Wingdings" panose="05000000000000000000" pitchFamily="2" charset="2"/>
              <a:buChar char="ü"/>
            </a:pPr>
            <a:r>
              <a:rPr lang="tr-TR" dirty="0" smtClean="0"/>
              <a:t>Özel eğitimi gerektiren tüm bireyler ilgi, istek, yeterlilik ve yetenekleri doğrultusunda ve ölçüsünde özel eğitim hizmetlerinden yararlandırılır.</a:t>
            </a:r>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ÖZEL EĞİTİMİN TEMEL İLKELERİ </a:t>
            </a:r>
          </a:p>
          <a:p>
            <a:pPr algn="ctr"/>
            <a:r>
              <a:rPr lang="tr-TR" sz="3200" dirty="0" smtClean="0"/>
              <a:t>573- KHK</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57300"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7049" y="1924050"/>
            <a:ext cx="5133975" cy="3962400"/>
          </a:xfrm>
          <a:prstGeom prst="rect">
            <a:avLst/>
          </a:prstGeom>
        </p:spPr>
      </p:pic>
    </p:spTree>
    <p:extLst>
      <p:ext uri="{BB962C8B-B14F-4D97-AF65-F5344CB8AC3E}">
        <p14:creationId xmlns:p14="http://schemas.microsoft.com/office/powerpoint/2010/main" val="784561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349240" cy="4351338"/>
          </a:xfrm>
        </p:spPr>
        <p:txBody>
          <a:bodyPr/>
          <a:lstStyle/>
          <a:p>
            <a:pPr>
              <a:buFont typeface="Wingdings" panose="05000000000000000000" pitchFamily="2" charset="2"/>
              <a:buChar char="ü"/>
            </a:pPr>
            <a:r>
              <a:rPr lang="tr-TR" dirty="0" smtClean="0"/>
              <a:t>Özel eğitime erken başlamak esastır.</a:t>
            </a:r>
          </a:p>
          <a:p>
            <a:pPr lvl="1">
              <a:buFont typeface="Wingdings" panose="05000000000000000000" pitchFamily="2" charset="2"/>
              <a:buChar char="§"/>
            </a:pPr>
            <a:r>
              <a:rPr lang="tr-TR" dirty="0" smtClean="0"/>
              <a:t>Bireyin özrünün erken farkına varılması</a:t>
            </a:r>
          </a:p>
          <a:p>
            <a:pPr lvl="1">
              <a:buFont typeface="Wingdings" panose="05000000000000000000" pitchFamily="2" charset="2"/>
              <a:buChar char="§"/>
            </a:pPr>
            <a:r>
              <a:rPr lang="tr-TR" dirty="0" smtClean="0"/>
              <a:t>Tanının erken konması</a:t>
            </a:r>
          </a:p>
          <a:p>
            <a:pPr lvl="1">
              <a:buFont typeface="Wingdings" panose="05000000000000000000" pitchFamily="2" charset="2"/>
              <a:buChar char="§"/>
            </a:pPr>
            <a:r>
              <a:rPr lang="tr-TR" dirty="0" smtClean="0"/>
              <a:t>Eğitime erken başlanması</a:t>
            </a:r>
          </a:p>
          <a:p>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ÖZEL EĞİTİMİN TEMEL İLKELERİ </a:t>
            </a:r>
          </a:p>
          <a:p>
            <a:pPr algn="ctr"/>
            <a:r>
              <a:rPr lang="tr-TR" sz="3200" dirty="0" smtClean="0"/>
              <a:t>573- KHK</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57300"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9677" y="1452563"/>
            <a:ext cx="4403323" cy="4724400"/>
          </a:xfrm>
          <a:prstGeom prst="rect">
            <a:avLst/>
          </a:prstGeom>
        </p:spPr>
      </p:pic>
    </p:spTree>
    <p:extLst>
      <p:ext uri="{BB962C8B-B14F-4D97-AF65-F5344CB8AC3E}">
        <p14:creationId xmlns:p14="http://schemas.microsoft.com/office/powerpoint/2010/main" val="147524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ü"/>
            </a:pPr>
            <a:r>
              <a:rPr lang="tr-TR" dirty="0" smtClean="0"/>
              <a:t>Özel eğitim hizmetleri özel eğitim gerektiren bireyleri sosyal ve fiziksel çevrelerinden mümkün olduğu kadar ayırmadan planlanır ve yürütülür.</a:t>
            </a:r>
          </a:p>
          <a:p>
            <a:pPr>
              <a:buFont typeface="Wingdings" panose="05000000000000000000" pitchFamily="2" charset="2"/>
              <a:buChar char="ü"/>
            </a:pPr>
            <a:r>
              <a:rPr lang="tr-TR" dirty="0" smtClean="0"/>
              <a:t>Özel eğitim gerektiren bireylerin eğitsel performansları dikkate alınarak amaç, muhteva ve öğretim süreçlerinde uyarlamalar yapılarak diğer bireylerle birlikte eğitilmelerine öncelik verilir.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ÖZEL EĞİTİMİN TEMEL İLKELERİ </a:t>
            </a:r>
          </a:p>
          <a:p>
            <a:pPr algn="ctr"/>
            <a:r>
              <a:rPr lang="tr-TR" sz="3200" dirty="0" smtClean="0"/>
              <a:t>573- KHK</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505" y="4381500"/>
            <a:ext cx="9836045" cy="2476500"/>
          </a:xfrm>
          <a:prstGeom prst="rect">
            <a:avLst/>
          </a:prstGeom>
        </p:spPr>
      </p:pic>
    </p:spTree>
    <p:extLst>
      <p:ext uri="{BB962C8B-B14F-4D97-AF65-F5344CB8AC3E}">
        <p14:creationId xmlns:p14="http://schemas.microsoft.com/office/powerpoint/2010/main" val="1333723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TotalTime>
  <Words>1289</Words>
  <Application>Microsoft Office PowerPoint</Application>
  <PresentationFormat>Geniş ekran</PresentationFormat>
  <Paragraphs>129</Paragraphs>
  <Slides>34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Agency FB</vt:lpstr>
      <vt:lpstr>Arial</vt:lpstr>
      <vt:lpstr>Calibri</vt:lpstr>
      <vt:lpstr>Calibri Light</vt:lpstr>
      <vt:lpstr>Comic Sans MS</vt:lpstr>
      <vt:lpstr>Times New Roman</vt:lpstr>
      <vt:lpstr>Wingdings</vt:lpstr>
      <vt:lpstr>Office Teması</vt:lpstr>
      <vt:lpstr>PowerPoint Sunusu</vt:lpstr>
      <vt:lpstr>PowerPoint Sunusu</vt:lpstr>
      <vt:lpstr>PowerPoint Sunusu</vt:lpstr>
      <vt:lpstr>PowerPoint Sunusu</vt:lpstr>
      <vt:lpstr>ÖZEL EĞİTİMİN TEMEL İLKELERİ VE YASAL DAYANAKLARI</vt:lpstr>
      <vt:lpstr>ÖZEL EĞİTİMİN TEMEL İLKELERİ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eğitim ihtiyacı olan çocuklar açısından; </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HATAYRAM-ÖZEL EĞİTİM</dc:creator>
  <cp:lastModifiedBy>HATAYRAM-ÖZEL EĞİTİM</cp:lastModifiedBy>
  <cp:revision>27</cp:revision>
  <dcterms:created xsi:type="dcterms:W3CDTF">2019-11-26T06:01:30Z</dcterms:created>
  <dcterms:modified xsi:type="dcterms:W3CDTF">2019-11-28T05:35:28Z</dcterms:modified>
</cp:coreProperties>
</file>