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TAN Angleton" panose="020B0604020202020204" charset="-94"/>
      <p:regular r:id="rId31"/>
    </p:embeddedFont>
    <p:embeddedFont>
      <p:font typeface="Glacial Indifference Bold" panose="020B0604020202020204" charset="0"/>
      <p:regular r:id="rId32"/>
    </p:embeddedFont>
    <p:embeddedFont>
      <p:font typeface="Glacial Indifference"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68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ortaokul.tbm.org.tr/Tutun-Bagimliligi" TargetMode="External"/><Relationship Id="rId13" Type="http://schemas.openxmlformats.org/officeDocument/2006/relationships/hyperlink" Target="https://lise.tbm.org.tr/Madde-Bagimliligi" TargetMode="External"/><Relationship Id="rId3" Type="http://schemas.openxmlformats.org/officeDocument/2006/relationships/hyperlink" Target="https://ilkokul.tbm.org.tr/Saglikli-Yasam" TargetMode="External"/><Relationship Id="rId7" Type="http://schemas.openxmlformats.org/officeDocument/2006/relationships/hyperlink" Target="https://ortaokul.tbm.org.tr/Teknoloji-Bagimliligi" TargetMode="External"/><Relationship Id="rId12" Type="http://schemas.openxmlformats.org/officeDocument/2006/relationships/hyperlink" Target="https://lise.tbm.org.tr/Alkol-Bagimliligi"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ortaokul.tbm.org.tr/Saglikli-Yasam" TargetMode="External"/><Relationship Id="rId11" Type="http://schemas.openxmlformats.org/officeDocument/2006/relationships/hyperlink" Target="https://lise.tbm.org.tr/Tutun-Bagimliligi" TargetMode="External"/><Relationship Id="rId5" Type="http://schemas.openxmlformats.org/officeDocument/2006/relationships/hyperlink" Target="https://ilkokul.tbm.org.tr/Tutun-Bagimliligi" TargetMode="External"/><Relationship Id="rId10" Type="http://schemas.openxmlformats.org/officeDocument/2006/relationships/hyperlink" Target="https://lise.tbm.org.tr/Teknoloji-Bagimliligi" TargetMode="External"/><Relationship Id="rId4" Type="http://schemas.openxmlformats.org/officeDocument/2006/relationships/hyperlink" Target="https://ilkokul.tbm.org.tr/Teknoloji-Bagimliligi" TargetMode="External"/><Relationship Id="rId9" Type="http://schemas.openxmlformats.org/officeDocument/2006/relationships/hyperlink" Target="https://lise.tbm.org.tr/Saglikli-Yasa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993090">
            <a:off x="7847306" y="3240883"/>
            <a:ext cx="711430" cy="1029974"/>
          </a:xfrm>
          <a:custGeom>
            <a:avLst/>
            <a:gdLst/>
            <a:ahLst/>
            <a:cxnLst/>
            <a:rect l="l" t="t" r="r" b="b"/>
            <a:pathLst>
              <a:path w="711430" h="1029974">
                <a:moveTo>
                  <a:pt x="0" y="0"/>
                </a:moveTo>
                <a:lnTo>
                  <a:pt x="711430" y="0"/>
                </a:lnTo>
                <a:lnTo>
                  <a:pt x="711430" y="1029974"/>
                </a:lnTo>
                <a:lnTo>
                  <a:pt x="0" y="1029974"/>
                </a:lnTo>
                <a:lnTo>
                  <a:pt x="0" y="0"/>
                </a:lnTo>
                <a:close/>
              </a:path>
            </a:pathLst>
          </a:custGeom>
          <a:blipFill>
            <a:blip r:embed="rId3"/>
            <a:stretch>
              <a:fillRect/>
            </a:stretch>
          </a:blipFill>
        </p:spPr>
      </p:sp>
      <p:sp>
        <p:nvSpPr>
          <p:cNvPr id="4" name="Freeform 4"/>
          <p:cNvSpPr/>
          <p:nvPr/>
        </p:nvSpPr>
        <p:spPr>
          <a:xfrm>
            <a:off x="8573882" y="2712896"/>
            <a:ext cx="887984" cy="1239768"/>
          </a:xfrm>
          <a:custGeom>
            <a:avLst/>
            <a:gdLst/>
            <a:ahLst/>
            <a:cxnLst/>
            <a:rect l="l" t="t" r="r" b="b"/>
            <a:pathLst>
              <a:path w="887984" h="1239768">
                <a:moveTo>
                  <a:pt x="0" y="0"/>
                </a:moveTo>
                <a:lnTo>
                  <a:pt x="887984" y="0"/>
                </a:lnTo>
                <a:lnTo>
                  <a:pt x="887984" y="1239769"/>
                </a:lnTo>
                <a:lnTo>
                  <a:pt x="0" y="1239769"/>
                </a:lnTo>
                <a:lnTo>
                  <a:pt x="0" y="0"/>
                </a:lnTo>
                <a:close/>
              </a:path>
            </a:pathLst>
          </a:custGeom>
          <a:blipFill>
            <a:blip r:embed="rId4"/>
            <a:stretch>
              <a:fillRect/>
            </a:stretch>
          </a:blipFill>
        </p:spPr>
      </p:sp>
      <p:sp>
        <p:nvSpPr>
          <p:cNvPr id="5" name="Freeform 5"/>
          <p:cNvSpPr/>
          <p:nvPr/>
        </p:nvSpPr>
        <p:spPr>
          <a:xfrm>
            <a:off x="9714118" y="3332780"/>
            <a:ext cx="670597" cy="846179"/>
          </a:xfrm>
          <a:custGeom>
            <a:avLst/>
            <a:gdLst/>
            <a:ahLst/>
            <a:cxnLst/>
            <a:rect l="l" t="t" r="r" b="b"/>
            <a:pathLst>
              <a:path w="670597" h="846179">
                <a:moveTo>
                  <a:pt x="0" y="0"/>
                </a:moveTo>
                <a:lnTo>
                  <a:pt x="670597" y="0"/>
                </a:lnTo>
                <a:lnTo>
                  <a:pt x="670597" y="846180"/>
                </a:lnTo>
                <a:lnTo>
                  <a:pt x="0" y="846180"/>
                </a:lnTo>
                <a:lnTo>
                  <a:pt x="0" y="0"/>
                </a:lnTo>
                <a:close/>
              </a:path>
            </a:pathLst>
          </a:custGeom>
          <a:blipFill>
            <a:blip r:embed="rId5"/>
            <a:stretch>
              <a:fillRect/>
            </a:stretch>
          </a:blipFill>
        </p:spPr>
      </p:sp>
      <p:grpSp>
        <p:nvGrpSpPr>
          <p:cNvPr id="6" name="Group 6"/>
          <p:cNvGrpSpPr/>
          <p:nvPr/>
        </p:nvGrpSpPr>
        <p:grpSpPr>
          <a:xfrm>
            <a:off x="704850" y="-63818"/>
            <a:ext cx="2358390" cy="10403205"/>
            <a:chOff x="0" y="0"/>
            <a:chExt cx="3144520" cy="13870940"/>
          </a:xfrm>
        </p:grpSpPr>
        <p:sp>
          <p:nvSpPr>
            <p:cNvPr id="7" name="Freeform 7"/>
            <p:cNvSpPr/>
            <p:nvPr/>
          </p:nvSpPr>
          <p:spPr>
            <a:xfrm>
              <a:off x="46990" y="46990"/>
              <a:ext cx="3049270" cy="13775691"/>
            </a:xfrm>
            <a:custGeom>
              <a:avLst/>
              <a:gdLst/>
              <a:ahLst/>
              <a:cxnLst/>
              <a:rect l="l" t="t" r="r" b="b"/>
              <a:pathLst>
                <a:path w="3049270" h="13775691">
                  <a:moveTo>
                    <a:pt x="81280" y="26670"/>
                  </a:moveTo>
                  <a:cubicBezTo>
                    <a:pt x="295910" y="563880"/>
                    <a:pt x="314960" y="586740"/>
                    <a:pt x="347980" y="657860"/>
                  </a:cubicBezTo>
                  <a:cubicBezTo>
                    <a:pt x="405130" y="784860"/>
                    <a:pt x="506730" y="1068070"/>
                    <a:pt x="563880" y="1198880"/>
                  </a:cubicBezTo>
                  <a:cubicBezTo>
                    <a:pt x="596900" y="1273810"/>
                    <a:pt x="623570" y="1310640"/>
                    <a:pt x="648970" y="1375410"/>
                  </a:cubicBezTo>
                  <a:cubicBezTo>
                    <a:pt x="676910" y="1447800"/>
                    <a:pt x="694690" y="1539240"/>
                    <a:pt x="721360" y="1612900"/>
                  </a:cubicBezTo>
                  <a:cubicBezTo>
                    <a:pt x="746760" y="1677670"/>
                    <a:pt x="781050" y="1728470"/>
                    <a:pt x="802640" y="1794510"/>
                  </a:cubicBezTo>
                  <a:cubicBezTo>
                    <a:pt x="826770" y="1868170"/>
                    <a:pt x="833120" y="1943100"/>
                    <a:pt x="857250" y="2037080"/>
                  </a:cubicBezTo>
                  <a:cubicBezTo>
                    <a:pt x="891540" y="2170430"/>
                    <a:pt x="957580" y="2359660"/>
                    <a:pt x="996950" y="2520950"/>
                  </a:cubicBezTo>
                  <a:cubicBezTo>
                    <a:pt x="1037590" y="2682240"/>
                    <a:pt x="1066800" y="2821940"/>
                    <a:pt x="1097280" y="3007360"/>
                  </a:cubicBezTo>
                  <a:cubicBezTo>
                    <a:pt x="1139190" y="3253740"/>
                    <a:pt x="1184910" y="3575050"/>
                    <a:pt x="1207770" y="3872230"/>
                  </a:cubicBezTo>
                  <a:cubicBezTo>
                    <a:pt x="1230630" y="4185920"/>
                    <a:pt x="1242060" y="4545330"/>
                    <a:pt x="1228090" y="4839970"/>
                  </a:cubicBezTo>
                  <a:cubicBezTo>
                    <a:pt x="1217930" y="5091430"/>
                    <a:pt x="1195070" y="5281930"/>
                    <a:pt x="1151890" y="5533390"/>
                  </a:cubicBezTo>
                  <a:cubicBezTo>
                    <a:pt x="1097280" y="5844540"/>
                    <a:pt x="975360" y="6254750"/>
                    <a:pt x="908050" y="6560820"/>
                  </a:cubicBezTo>
                  <a:cubicBezTo>
                    <a:pt x="853440" y="6805930"/>
                    <a:pt x="815340" y="7045960"/>
                    <a:pt x="770890" y="7227570"/>
                  </a:cubicBezTo>
                  <a:cubicBezTo>
                    <a:pt x="740410" y="7355840"/>
                    <a:pt x="703580" y="7437120"/>
                    <a:pt x="681990" y="7551420"/>
                  </a:cubicBezTo>
                  <a:cubicBezTo>
                    <a:pt x="659130" y="7675880"/>
                    <a:pt x="652780" y="7774940"/>
                    <a:pt x="642620" y="7946390"/>
                  </a:cubicBezTo>
                  <a:cubicBezTo>
                    <a:pt x="624840" y="8262620"/>
                    <a:pt x="615950" y="9047480"/>
                    <a:pt x="624840" y="9297670"/>
                  </a:cubicBezTo>
                  <a:cubicBezTo>
                    <a:pt x="628650" y="9394190"/>
                    <a:pt x="628650" y="9406890"/>
                    <a:pt x="642620" y="9498330"/>
                  </a:cubicBezTo>
                  <a:cubicBezTo>
                    <a:pt x="673100" y="9696450"/>
                    <a:pt x="788670" y="10194290"/>
                    <a:pt x="853440" y="10434320"/>
                  </a:cubicBezTo>
                  <a:cubicBezTo>
                    <a:pt x="895350" y="10586720"/>
                    <a:pt x="919480" y="10666730"/>
                    <a:pt x="971550" y="10803890"/>
                  </a:cubicBezTo>
                  <a:cubicBezTo>
                    <a:pt x="1040130" y="10984230"/>
                    <a:pt x="1165860" y="11273790"/>
                    <a:pt x="1239520" y="11418570"/>
                  </a:cubicBezTo>
                  <a:cubicBezTo>
                    <a:pt x="1282700" y="11501120"/>
                    <a:pt x="1306830" y="11535410"/>
                    <a:pt x="1352550" y="11606530"/>
                  </a:cubicBezTo>
                  <a:cubicBezTo>
                    <a:pt x="1414780" y="11705590"/>
                    <a:pt x="1521460" y="11860530"/>
                    <a:pt x="1587500" y="11949430"/>
                  </a:cubicBezTo>
                  <a:cubicBezTo>
                    <a:pt x="1631950" y="12007850"/>
                    <a:pt x="1659890" y="12028170"/>
                    <a:pt x="1705610" y="12090400"/>
                  </a:cubicBezTo>
                  <a:cubicBezTo>
                    <a:pt x="1784350" y="12193270"/>
                    <a:pt x="1896110" y="12392660"/>
                    <a:pt x="2000250" y="12523470"/>
                  </a:cubicBezTo>
                  <a:cubicBezTo>
                    <a:pt x="2096770" y="12646660"/>
                    <a:pt x="2213610" y="12750800"/>
                    <a:pt x="2308860" y="12858750"/>
                  </a:cubicBezTo>
                  <a:cubicBezTo>
                    <a:pt x="2393950" y="12956540"/>
                    <a:pt x="2451100" y="13041630"/>
                    <a:pt x="2543810" y="13145771"/>
                  </a:cubicBezTo>
                  <a:cubicBezTo>
                    <a:pt x="2664460" y="13281660"/>
                    <a:pt x="2915920" y="13524230"/>
                    <a:pt x="2980690" y="13600430"/>
                  </a:cubicBezTo>
                  <a:cubicBezTo>
                    <a:pt x="3001010" y="13623290"/>
                    <a:pt x="3007360" y="13629640"/>
                    <a:pt x="3017520" y="13648690"/>
                  </a:cubicBezTo>
                  <a:cubicBezTo>
                    <a:pt x="3028950" y="13671549"/>
                    <a:pt x="3049270" y="13709649"/>
                    <a:pt x="3046730" y="13731240"/>
                  </a:cubicBezTo>
                  <a:cubicBezTo>
                    <a:pt x="3042920" y="13749021"/>
                    <a:pt x="3027680" y="13768071"/>
                    <a:pt x="3016250" y="13771880"/>
                  </a:cubicBezTo>
                  <a:cubicBezTo>
                    <a:pt x="3004820" y="13775690"/>
                    <a:pt x="2985770" y="13771880"/>
                    <a:pt x="2976880" y="13764260"/>
                  </a:cubicBezTo>
                  <a:cubicBezTo>
                    <a:pt x="2969260" y="13756640"/>
                    <a:pt x="2961640" y="13738860"/>
                    <a:pt x="2962910" y="13727430"/>
                  </a:cubicBezTo>
                  <a:cubicBezTo>
                    <a:pt x="2964180" y="13715999"/>
                    <a:pt x="2974340" y="13700760"/>
                    <a:pt x="2984500" y="13695680"/>
                  </a:cubicBezTo>
                  <a:cubicBezTo>
                    <a:pt x="2994660" y="13689330"/>
                    <a:pt x="3013710" y="13689330"/>
                    <a:pt x="3023870" y="13694410"/>
                  </a:cubicBezTo>
                  <a:cubicBezTo>
                    <a:pt x="3034030" y="13700760"/>
                    <a:pt x="3045460" y="13715999"/>
                    <a:pt x="3045460" y="13727430"/>
                  </a:cubicBezTo>
                  <a:cubicBezTo>
                    <a:pt x="3046730" y="13740130"/>
                    <a:pt x="3032760" y="13765530"/>
                    <a:pt x="3020060" y="13770610"/>
                  </a:cubicBezTo>
                  <a:cubicBezTo>
                    <a:pt x="3007360" y="13775690"/>
                    <a:pt x="2984500" y="13769340"/>
                    <a:pt x="2971800" y="13757910"/>
                  </a:cubicBezTo>
                  <a:cubicBezTo>
                    <a:pt x="2951480" y="13740130"/>
                    <a:pt x="2956560" y="13700760"/>
                    <a:pt x="2929890" y="13658849"/>
                  </a:cubicBezTo>
                  <a:cubicBezTo>
                    <a:pt x="2862580" y="13557249"/>
                    <a:pt x="2608580" y="13333730"/>
                    <a:pt x="2486660" y="13196571"/>
                  </a:cubicBezTo>
                  <a:cubicBezTo>
                    <a:pt x="2393950" y="13092430"/>
                    <a:pt x="2339340" y="13009880"/>
                    <a:pt x="2254250" y="12912090"/>
                  </a:cubicBezTo>
                  <a:cubicBezTo>
                    <a:pt x="2157730" y="12801600"/>
                    <a:pt x="2035810" y="12692380"/>
                    <a:pt x="1938020" y="12567920"/>
                  </a:cubicBezTo>
                  <a:cubicBezTo>
                    <a:pt x="1833880" y="12435840"/>
                    <a:pt x="1725930" y="12242800"/>
                    <a:pt x="1647190" y="12138660"/>
                  </a:cubicBezTo>
                  <a:cubicBezTo>
                    <a:pt x="1600200" y="12075160"/>
                    <a:pt x="1570990" y="12052300"/>
                    <a:pt x="1525270" y="11991340"/>
                  </a:cubicBezTo>
                  <a:cubicBezTo>
                    <a:pt x="1456690" y="11902440"/>
                    <a:pt x="1357630" y="11760200"/>
                    <a:pt x="1286510" y="11645900"/>
                  </a:cubicBezTo>
                  <a:cubicBezTo>
                    <a:pt x="1220470" y="11539220"/>
                    <a:pt x="1167130" y="11446510"/>
                    <a:pt x="1108710" y="11325860"/>
                  </a:cubicBezTo>
                  <a:cubicBezTo>
                    <a:pt x="1037590" y="11179810"/>
                    <a:pt x="956310" y="10982960"/>
                    <a:pt x="899160" y="10828020"/>
                  </a:cubicBezTo>
                  <a:cubicBezTo>
                    <a:pt x="850900" y="10694670"/>
                    <a:pt x="810260" y="10563860"/>
                    <a:pt x="779780" y="10452100"/>
                  </a:cubicBezTo>
                  <a:cubicBezTo>
                    <a:pt x="754380" y="10363200"/>
                    <a:pt x="745490" y="10313670"/>
                    <a:pt x="722630" y="10213340"/>
                  </a:cubicBezTo>
                  <a:cubicBezTo>
                    <a:pt x="681990" y="10039350"/>
                    <a:pt x="591820" y="9671050"/>
                    <a:pt x="566420" y="9504680"/>
                  </a:cubicBezTo>
                  <a:cubicBezTo>
                    <a:pt x="552450" y="9415780"/>
                    <a:pt x="552450" y="9377680"/>
                    <a:pt x="548640" y="9297670"/>
                  </a:cubicBezTo>
                  <a:cubicBezTo>
                    <a:pt x="544830" y="9184640"/>
                    <a:pt x="548640" y="9047480"/>
                    <a:pt x="549910" y="8891270"/>
                  </a:cubicBezTo>
                  <a:cubicBezTo>
                    <a:pt x="549910" y="8679180"/>
                    <a:pt x="544830" y="8378190"/>
                    <a:pt x="556260" y="8141970"/>
                  </a:cubicBezTo>
                  <a:cubicBezTo>
                    <a:pt x="566420" y="7928610"/>
                    <a:pt x="577850" y="7702550"/>
                    <a:pt x="608330" y="7533640"/>
                  </a:cubicBezTo>
                  <a:cubicBezTo>
                    <a:pt x="631190" y="7407910"/>
                    <a:pt x="666750" y="7339330"/>
                    <a:pt x="695960" y="7213600"/>
                  </a:cubicBezTo>
                  <a:cubicBezTo>
                    <a:pt x="740410" y="7030720"/>
                    <a:pt x="778510" y="6788150"/>
                    <a:pt x="833120" y="6541770"/>
                  </a:cubicBezTo>
                  <a:cubicBezTo>
                    <a:pt x="900430" y="6238240"/>
                    <a:pt x="1026160" y="5806440"/>
                    <a:pt x="1075690" y="5528310"/>
                  </a:cubicBezTo>
                  <a:cubicBezTo>
                    <a:pt x="1109980" y="5334000"/>
                    <a:pt x="1122680" y="5160010"/>
                    <a:pt x="1135380" y="5033010"/>
                  </a:cubicBezTo>
                  <a:cubicBezTo>
                    <a:pt x="1144270" y="4954270"/>
                    <a:pt x="1149350" y="4928870"/>
                    <a:pt x="1151890" y="4841240"/>
                  </a:cubicBezTo>
                  <a:cubicBezTo>
                    <a:pt x="1159510" y="4643120"/>
                    <a:pt x="1154430" y="4191000"/>
                    <a:pt x="1131570" y="3879850"/>
                  </a:cubicBezTo>
                  <a:cubicBezTo>
                    <a:pt x="1109980" y="3586480"/>
                    <a:pt x="1064260" y="3268980"/>
                    <a:pt x="1023620" y="3025140"/>
                  </a:cubicBezTo>
                  <a:cubicBezTo>
                    <a:pt x="993140" y="2840990"/>
                    <a:pt x="963930" y="2702560"/>
                    <a:pt x="924560" y="2542540"/>
                  </a:cubicBezTo>
                  <a:cubicBezTo>
                    <a:pt x="883920" y="2378710"/>
                    <a:pt x="816610" y="2185670"/>
                    <a:pt x="782320" y="2053590"/>
                  </a:cubicBezTo>
                  <a:cubicBezTo>
                    <a:pt x="759460" y="1963420"/>
                    <a:pt x="755650" y="1896110"/>
                    <a:pt x="732790" y="1824990"/>
                  </a:cubicBezTo>
                  <a:cubicBezTo>
                    <a:pt x="711200" y="1757680"/>
                    <a:pt x="673100" y="1701800"/>
                    <a:pt x="648970" y="1635760"/>
                  </a:cubicBezTo>
                  <a:cubicBezTo>
                    <a:pt x="622300" y="1563370"/>
                    <a:pt x="607060" y="1478280"/>
                    <a:pt x="579120" y="1408430"/>
                  </a:cubicBezTo>
                  <a:cubicBezTo>
                    <a:pt x="553720" y="1342390"/>
                    <a:pt x="525780" y="1303020"/>
                    <a:pt x="491490" y="1225550"/>
                  </a:cubicBezTo>
                  <a:cubicBezTo>
                    <a:pt x="434340" y="1094740"/>
                    <a:pt x="335280" y="820420"/>
                    <a:pt x="278130" y="693420"/>
                  </a:cubicBezTo>
                  <a:cubicBezTo>
                    <a:pt x="245110" y="619760"/>
                    <a:pt x="224790" y="594360"/>
                    <a:pt x="191770" y="523240"/>
                  </a:cubicBezTo>
                  <a:cubicBezTo>
                    <a:pt x="139700" y="407670"/>
                    <a:pt x="19050" y="121920"/>
                    <a:pt x="5080" y="59690"/>
                  </a:cubicBezTo>
                  <a:cubicBezTo>
                    <a:pt x="1270" y="44450"/>
                    <a:pt x="0" y="39370"/>
                    <a:pt x="3810" y="30480"/>
                  </a:cubicBezTo>
                  <a:cubicBezTo>
                    <a:pt x="7620" y="20320"/>
                    <a:pt x="21590" y="7620"/>
                    <a:pt x="31750" y="3810"/>
                  </a:cubicBezTo>
                  <a:cubicBezTo>
                    <a:pt x="40640" y="0"/>
                    <a:pt x="52070" y="1270"/>
                    <a:pt x="60960" y="6350"/>
                  </a:cubicBezTo>
                  <a:cubicBezTo>
                    <a:pt x="68580" y="10160"/>
                    <a:pt x="81280" y="26670"/>
                    <a:pt x="81280" y="26670"/>
                  </a:cubicBezTo>
                </a:path>
              </a:pathLst>
            </a:custGeom>
            <a:solidFill>
              <a:srgbClr val="93A99A">
                <a:alpha val="41961"/>
              </a:srgbClr>
            </a:solidFill>
            <a:ln cap="sq">
              <a:noFill/>
              <a:prstDash val="solid"/>
              <a:miter/>
            </a:ln>
          </p:spPr>
        </p:sp>
      </p:grpSp>
      <p:grpSp>
        <p:nvGrpSpPr>
          <p:cNvPr id="8" name="Group 8"/>
          <p:cNvGrpSpPr/>
          <p:nvPr/>
        </p:nvGrpSpPr>
        <p:grpSpPr>
          <a:xfrm>
            <a:off x="-461962" y="1176007"/>
            <a:ext cx="2333625" cy="9249728"/>
            <a:chOff x="0" y="0"/>
            <a:chExt cx="3111500" cy="12332970"/>
          </a:xfrm>
        </p:grpSpPr>
        <p:sp>
          <p:nvSpPr>
            <p:cNvPr id="9" name="Freeform 9"/>
            <p:cNvSpPr/>
            <p:nvPr/>
          </p:nvSpPr>
          <p:spPr>
            <a:xfrm>
              <a:off x="48260" y="46990"/>
              <a:ext cx="3027680" cy="12236450"/>
            </a:xfrm>
            <a:custGeom>
              <a:avLst/>
              <a:gdLst/>
              <a:ahLst/>
              <a:cxnLst/>
              <a:rect l="l" t="t" r="r" b="b"/>
              <a:pathLst>
                <a:path w="3027680" h="12236450">
                  <a:moveTo>
                    <a:pt x="81280" y="24130"/>
                  </a:moveTo>
                  <a:cubicBezTo>
                    <a:pt x="223520" y="292100"/>
                    <a:pt x="398780" y="543560"/>
                    <a:pt x="537210" y="739140"/>
                  </a:cubicBezTo>
                  <a:cubicBezTo>
                    <a:pt x="684530" y="946150"/>
                    <a:pt x="829310" y="1139190"/>
                    <a:pt x="1007110" y="1372870"/>
                  </a:cubicBezTo>
                  <a:cubicBezTo>
                    <a:pt x="1231900" y="1666240"/>
                    <a:pt x="1606550" y="2123440"/>
                    <a:pt x="1778000" y="2357120"/>
                  </a:cubicBezTo>
                  <a:cubicBezTo>
                    <a:pt x="1869440" y="2480310"/>
                    <a:pt x="1916430" y="2561590"/>
                    <a:pt x="1981200" y="2647950"/>
                  </a:cubicBezTo>
                  <a:cubicBezTo>
                    <a:pt x="2034540" y="2719070"/>
                    <a:pt x="2085340" y="2769870"/>
                    <a:pt x="2134870" y="2838450"/>
                  </a:cubicBezTo>
                  <a:cubicBezTo>
                    <a:pt x="2188210" y="2912110"/>
                    <a:pt x="2230120" y="2979420"/>
                    <a:pt x="2289810" y="3079750"/>
                  </a:cubicBezTo>
                  <a:cubicBezTo>
                    <a:pt x="2382520" y="3234690"/>
                    <a:pt x="2537460" y="3498850"/>
                    <a:pt x="2626360" y="3685540"/>
                  </a:cubicBezTo>
                  <a:cubicBezTo>
                    <a:pt x="2697480" y="3835400"/>
                    <a:pt x="2748280" y="3958590"/>
                    <a:pt x="2795270" y="4104640"/>
                  </a:cubicBezTo>
                  <a:cubicBezTo>
                    <a:pt x="2843530" y="4254500"/>
                    <a:pt x="2877820" y="4414520"/>
                    <a:pt x="2909570" y="4573270"/>
                  </a:cubicBezTo>
                  <a:cubicBezTo>
                    <a:pt x="2941320" y="4733290"/>
                    <a:pt x="2969260" y="4869180"/>
                    <a:pt x="2987040" y="5060950"/>
                  </a:cubicBezTo>
                  <a:cubicBezTo>
                    <a:pt x="3011170" y="5332730"/>
                    <a:pt x="3027680" y="5742940"/>
                    <a:pt x="3012440" y="6057900"/>
                  </a:cubicBezTo>
                  <a:cubicBezTo>
                    <a:pt x="2998470" y="6344920"/>
                    <a:pt x="2970530" y="6591300"/>
                    <a:pt x="2913380" y="6877050"/>
                  </a:cubicBezTo>
                  <a:cubicBezTo>
                    <a:pt x="2849880" y="7198360"/>
                    <a:pt x="2727960" y="7565390"/>
                    <a:pt x="2632710" y="7887970"/>
                  </a:cubicBezTo>
                  <a:cubicBezTo>
                    <a:pt x="2543810" y="8186420"/>
                    <a:pt x="2428240" y="8558530"/>
                    <a:pt x="2362200" y="8743950"/>
                  </a:cubicBezTo>
                  <a:cubicBezTo>
                    <a:pt x="2330450" y="8835390"/>
                    <a:pt x="2310130" y="8862060"/>
                    <a:pt x="2283460" y="8945880"/>
                  </a:cubicBezTo>
                  <a:cubicBezTo>
                    <a:pt x="2239010" y="9076690"/>
                    <a:pt x="2174240" y="9296400"/>
                    <a:pt x="2142490" y="9456420"/>
                  </a:cubicBezTo>
                  <a:cubicBezTo>
                    <a:pt x="2115820" y="9594850"/>
                    <a:pt x="2114550" y="9724390"/>
                    <a:pt x="2095500" y="9847580"/>
                  </a:cubicBezTo>
                  <a:cubicBezTo>
                    <a:pt x="2078990" y="9960610"/>
                    <a:pt x="2049780" y="10062210"/>
                    <a:pt x="2037080" y="10168890"/>
                  </a:cubicBezTo>
                  <a:cubicBezTo>
                    <a:pt x="2025650" y="10271760"/>
                    <a:pt x="2024380" y="10347960"/>
                    <a:pt x="2020570" y="10476230"/>
                  </a:cubicBezTo>
                  <a:cubicBezTo>
                    <a:pt x="2012950" y="10687050"/>
                    <a:pt x="2000250" y="11121390"/>
                    <a:pt x="2015490" y="11316970"/>
                  </a:cubicBezTo>
                  <a:cubicBezTo>
                    <a:pt x="2024380" y="11423650"/>
                    <a:pt x="2040890" y="11493500"/>
                    <a:pt x="2057400" y="11560810"/>
                  </a:cubicBezTo>
                  <a:cubicBezTo>
                    <a:pt x="2070100" y="11610340"/>
                    <a:pt x="2089150" y="11640820"/>
                    <a:pt x="2101850" y="11687810"/>
                  </a:cubicBezTo>
                  <a:cubicBezTo>
                    <a:pt x="2115820" y="11741150"/>
                    <a:pt x="2115820" y="11798300"/>
                    <a:pt x="2132330" y="11866880"/>
                  </a:cubicBezTo>
                  <a:cubicBezTo>
                    <a:pt x="2155190" y="11959590"/>
                    <a:pt x="2245360" y="12138660"/>
                    <a:pt x="2233930" y="12193270"/>
                  </a:cubicBezTo>
                  <a:cubicBezTo>
                    <a:pt x="2228850" y="12216130"/>
                    <a:pt x="2212340" y="12231370"/>
                    <a:pt x="2198370" y="12233910"/>
                  </a:cubicBezTo>
                  <a:cubicBezTo>
                    <a:pt x="2184400" y="12236450"/>
                    <a:pt x="2157730" y="12222480"/>
                    <a:pt x="2150110" y="12211050"/>
                  </a:cubicBezTo>
                  <a:cubicBezTo>
                    <a:pt x="2143760" y="12199620"/>
                    <a:pt x="2146300" y="12179300"/>
                    <a:pt x="2150110" y="12169140"/>
                  </a:cubicBezTo>
                  <a:cubicBezTo>
                    <a:pt x="2153920" y="12160250"/>
                    <a:pt x="2162810" y="12153900"/>
                    <a:pt x="2171700" y="12150090"/>
                  </a:cubicBezTo>
                  <a:cubicBezTo>
                    <a:pt x="2179320" y="12146280"/>
                    <a:pt x="2190750" y="12143740"/>
                    <a:pt x="2199640" y="12147550"/>
                  </a:cubicBezTo>
                  <a:cubicBezTo>
                    <a:pt x="2211070" y="12150090"/>
                    <a:pt x="2226310" y="12164060"/>
                    <a:pt x="2231390" y="12174220"/>
                  </a:cubicBezTo>
                  <a:cubicBezTo>
                    <a:pt x="2235200" y="12183110"/>
                    <a:pt x="2235200" y="12194540"/>
                    <a:pt x="2232660" y="12203430"/>
                  </a:cubicBezTo>
                  <a:cubicBezTo>
                    <a:pt x="2227580" y="12213590"/>
                    <a:pt x="2213610" y="12228830"/>
                    <a:pt x="2203450" y="12232640"/>
                  </a:cubicBezTo>
                  <a:cubicBezTo>
                    <a:pt x="2194560" y="12236450"/>
                    <a:pt x="2183130" y="12236450"/>
                    <a:pt x="2174240" y="12232640"/>
                  </a:cubicBezTo>
                  <a:cubicBezTo>
                    <a:pt x="2164080" y="12227560"/>
                    <a:pt x="2156460" y="12218670"/>
                    <a:pt x="2146300" y="12202160"/>
                  </a:cubicBezTo>
                  <a:cubicBezTo>
                    <a:pt x="2118360" y="12151360"/>
                    <a:pt x="2072640" y="11967210"/>
                    <a:pt x="2053590" y="11877040"/>
                  </a:cubicBezTo>
                  <a:cubicBezTo>
                    <a:pt x="2039620" y="11813540"/>
                    <a:pt x="2042160" y="11764010"/>
                    <a:pt x="2029460" y="11711940"/>
                  </a:cubicBezTo>
                  <a:cubicBezTo>
                    <a:pt x="2018030" y="11663680"/>
                    <a:pt x="1996440" y="11628120"/>
                    <a:pt x="1982470" y="11573510"/>
                  </a:cubicBezTo>
                  <a:cubicBezTo>
                    <a:pt x="1964690" y="11502390"/>
                    <a:pt x="1948180" y="11427460"/>
                    <a:pt x="1939290" y="11316970"/>
                  </a:cubicBezTo>
                  <a:cubicBezTo>
                    <a:pt x="1924050" y="11117580"/>
                    <a:pt x="1936750" y="10687050"/>
                    <a:pt x="1944370" y="10473690"/>
                  </a:cubicBezTo>
                  <a:cubicBezTo>
                    <a:pt x="1948180" y="10341610"/>
                    <a:pt x="1949450" y="10261600"/>
                    <a:pt x="1962150" y="10156190"/>
                  </a:cubicBezTo>
                  <a:cubicBezTo>
                    <a:pt x="1974850" y="10049510"/>
                    <a:pt x="2002790" y="9950450"/>
                    <a:pt x="2020570" y="9837420"/>
                  </a:cubicBezTo>
                  <a:cubicBezTo>
                    <a:pt x="2039620" y="9711690"/>
                    <a:pt x="2042160" y="9574530"/>
                    <a:pt x="2070100" y="9433560"/>
                  </a:cubicBezTo>
                  <a:cubicBezTo>
                    <a:pt x="2101850" y="9271000"/>
                    <a:pt x="2167890" y="9047480"/>
                    <a:pt x="2212340" y="8917940"/>
                  </a:cubicBezTo>
                  <a:cubicBezTo>
                    <a:pt x="2239010" y="8836660"/>
                    <a:pt x="2258060" y="8812530"/>
                    <a:pt x="2288540" y="8723630"/>
                  </a:cubicBezTo>
                  <a:cubicBezTo>
                    <a:pt x="2354580" y="8540750"/>
                    <a:pt x="2470150" y="8166100"/>
                    <a:pt x="2559050" y="7868920"/>
                  </a:cubicBezTo>
                  <a:cubicBezTo>
                    <a:pt x="2654300" y="7548880"/>
                    <a:pt x="2774950" y="7185660"/>
                    <a:pt x="2838450" y="6866890"/>
                  </a:cubicBezTo>
                  <a:cubicBezTo>
                    <a:pt x="2894330" y="6586220"/>
                    <a:pt x="2922270" y="6342380"/>
                    <a:pt x="2936240" y="6057900"/>
                  </a:cubicBezTo>
                  <a:cubicBezTo>
                    <a:pt x="2951480" y="5746750"/>
                    <a:pt x="2936240" y="5344160"/>
                    <a:pt x="2912110" y="5073650"/>
                  </a:cubicBezTo>
                  <a:cubicBezTo>
                    <a:pt x="2894330" y="4884420"/>
                    <a:pt x="2866390" y="4749800"/>
                    <a:pt x="2834640" y="4591050"/>
                  </a:cubicBezTo>
                  <a:cubicBezTo>
                    <a:pt x="2804160" y="4436110"/>
                    <a:pt x="2772410" y="4279900"/>
                    <a:pt x="2725420" y="4132580"/>
                  </a:cubicBezTo>
                  <a:cubicBezTo>
                    <a:pt x="2679700" y="3990340"/>
                    <a:pt x="2621280" y="3854450"/>
                    <a:pt x="2559050" y="3721100"/>
                  </a:cubicBezTo>
                  <a:cubicBezTo>
                    <a:pt x="2499360" y="3591560"/>
                    <a:pt x="2434590" y="3473450"/>
                    <a:pt x="2359660" y="3342640"/>
                  </a:cubicBezTo>
                  <a:cubicBezTo>
                    <a:pt x="2275840" y="3196590"/>
                    <a:pt x="2216150" y="3088640"/>
                    <a:pt x="2075180" y="2885440"/>
                  </a:cubicBezTo>
                  <a:cubicBezTo>
                    <a:pt x="1764030" y="2435860"/>
                    <a:pt x="821690" y="1267460"/>
                    <a:pt x="471170" y="781050"/>
                  </a:cubicBezTo>
                  <a:cubicBezTo>
                    <a:pt x="290830" y="530860"/>
                    <a:pt x="154940" y="335280"/>
                    <a:pt x="77470" y="199390"/>
                  </a:cubicBezTo>
                  <a:cubicBezTo>
                    <a:pt x="39370" y="132080"/>
                    <a:pt x="0" y="76200"/>
                    <a:pt x="2540" y="41910"/>
                  </a:cubicBezTo>
                  <a:cubicBezTo>
                    <a:pt x="3810" y="24130"/>
                    <a:pt x="19050" y="8890"/>
                    <a:pt x="30480" y="3810"/>
                  </a:cubicBezTo>
                  <a:cubicBezTo>
                    <a:pt x="39370" y="0"/>
                    <a:pt x="50800" y="1270"/>
                    <a:pt x="59690" y="3810"/>
                  </a:cubicBezTo>
                  <a:cubicBezTo>
                    <a:pt x="68580" y="7620"/>
                    <a:pt x="81280" y="24130"/>
                    <a:pt x="81280" y="24130"/>
                  </a:cubicBezTo>
                </a:path>
              </a:pathLst>
            </a:custGeom>
            <a:solidFill>
              <a:srgbClr val="93A99A"/>
            </a:solidFill>
            <a:ln cap="sq">
              <a:noFill/>
              <a:prstDash val="solid"/>
              <a:miter/>
            </a:ln>
          </p:spPr>
        </p:sp>
      </p:grpSp>
      <p:grpSp>
        <p:nvGrpSpPr>
          <p:cNvPr id="10" name="Group 10"/>
          <p:cNvGrpSpPr/>
          <p:nvPr/>
        </p:nvGrpSpPr>
        <p:grpSpPr>
          <a:xfrm>
            <a:off x="16486332" y="-89535"/>
            <a:ext cx="1243012" cy="11020425"/>
            <a:chOff x="0" y="0"/>
            <a:chExt cx="1657350" cy="14693900"/>
          </a:xfrm>
        </p:grpSpPr>
        <p:sp>
          <p:nvSpPr>
            <p:cNvPr id="11" name="Freeform 11"/>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12" name="Group 12"/>
          <p:cNvGrpSpPr/>
          <p:nvPr/>
        </p:nvGrpSpPr>
        <p:grpSpPr>
          <a:xfrm>
            <a:off x="15713855" y="0"/>
            <a:ext cx="2015490" cy="10994707"/>
            <a:chOff x="0" y="0"/>
            <a:chExt cx="2687320" cy="14659610"/>
          </a:xfrm>
        </p:grpSpPr>
        <p:sp>
          <p:nvSpPr>
            <p:cNvPr id="13" name="Freeform 13"/>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8627"/>
              </a:srgbClr>
            </a:solidFill>
            <a:ln cap="sq">
              <a:noFill/>
              <a:prstDash val="solid"/>
              <a:miter/>
            </a:ln>
          </p:spPr>
        </p:sp>
      </p:grpSp>
      <p:sp>
        <p:nvSpPr>
          <p:cNvPr id="14" name="Freeform 14"/>
          <p:cNvSpPr/>
          <p:nvPr/>
        </p:nvSpPr>
        <p:spPr>
          <a:xfrm>
            <a:off x="8573882" y="683278"/>
            <a:ext cx="1140236" cy="985458"/>
          </a:xfrm>
          <a:custGeom>
            <a:avLst/>
            <a:gdLst/>
            <a:ahLst/>
            <a:cxnLst/>
            <a:rect l="l" t="t" r="r" b="b"/>
            <a:pathLst>
              <a:path w="1140236" h="985458">
                <a:moveTo>
                  <a:pt x="0" y="0"/>
                </a:moveTo>
                <a:lnTo>
                  <a:pt x="1140236" y="0"/>
                </a:lnTo>
                <a:lnTo>
                  <a:pt x="1140236" y="985458"/>
                </a:lnTo>
                <a:lnTo>
                  <a:pt x="0" y="985458"/>
                </a:lnTo>
                <a:lnTo>
                  <a:pt x="0" y="0"/>
                </a:lnTo>
                <a:close/>
              </a:path>
            </a:pathLst>
          </a:custGeom>
          <a:blipFill>
            <a:blip r:embed="rId6"/>
            <a:stretch>
              <a:fillRect/>
            </a:stretch>
          </a:blipFill>
        </p:spPr>
      </p:sp>
      <p:sp>
        <p:nvSpPr>
          <p:cNvPr id="15" name="TextBox 15"/>
          <p:cNvSpPr txBox="1"/>
          <p:nvPr/>
        </p:nvSpPr>
        <p:spPr>
          <a:xfrm>
            <a:off x="2729391" y="4548171"/>
            <a:ext cx="12984463" cy="4026138"/>
          </a:xfrm>
          <a:prstGeom prst="rect">
            <a:avLst/>
          </a:prstGeom>
        </p:spPr>
        <p:txBody>
          <a:bodyPr lIns="0" tIns="0" rIns="0" bIns="0" rtlCol="0" anchor="t">
            <a:spAutoFit/>
          </a:bodyPr>
          <a:lstStyle/>
          <a:p>
            <a:pPr algn="ctr">
              <a:lnSpc>
                <a:spcPts val="6719"/>
              </a:lnSpc>
            </a:pPr>
            <a:r>
              <a:rPr lang="en-US" sz="3999">
                <a:solidFill>
                  <a:srgbClr val="2E4736"/>
                </a:solidFill>
                <a:latin typeface="TAN Angleton"/>
                <a:ea typeface="TAN Angleton"/>
                <a:cs typeface="TAN Angleton"/>
                <a:sym typeface="TAN Angleton"/>
              </a:rPr>
              <a:t>2024-2025 </a:t>
            </a:r>
          </a:p>
          <a:p>
            <a:pPr algn="ctr">
              <a:lnSpc>
                <a:spcPts val="6719"/>
              </a:lnSpc>
            </a:pPr>
            <a:r>
              <a:rPr lang="en-US" sz="3999">
                <a:solidFill>
                  <a:srgbClr val="2E4736"/>
                </a:solidFill>
                <a:latin typeface="TAN Angleton"/>
                <a:ea typeface="TAN Angleton"/>
                <a:cs typeface="TAN Angleton"/>
                <a:sym typeface="TAN Angleton"/>
              </a:rPr>
              <a:t>EĞİTİM-ÖĞRETİM YILI </a:t>
            </a:r>
          </a:p>
          <a:p>
            <a:pPr algn="ctr">
              <a:lnSpc>
                <a:spcPts val="6719"/>
              </a:lnSpc>
            </a:pPr>
            <a:endParaRPr lang="en-US" sz="3999">
              <a:solidFill>
                <a:srgbClr val="2E4736"/>
              </a:solidFill>
              <a:latin typeface="TAN Angleton"/>
              <a:ea typeface="TAN Angleton"/>
              <a:cs typeface="TAN Angleton"/>
              <a:sym typeface="TAN Angleton"/>
            </a:endParaRPr>
          </a:p>
          <a:p>
            <a:pPr algn="ctr">
              <a:lnSpc>
                <a:spcPts val="6048"/>
              </a:lnSpc>
            </a:pPr>
            <a:r>
              <a:rPr lang="en-US" sz="3600">
                <a:solidFill>
                  <a:srgbClr val="2E4736"/>
                </a:solidFill>
                <a:latin typeface="TAN Angleton"/>
                <a:ea typeface="TAN Angleton"/>
                <a:cs typeface="TAN Angleton"/>
                <a:sym typeface="TAN Angleton"/>
              </a:rPr>
              <a:t>REHBER ÖĞRETMEN/PSİKOLOJİK DANIŞMAN </a:t>
            </a:r>
          </a:p>
          <a:p>
            <a:pPr algn="ctr">
              <a:lnSpc>
                <a:spcPts val="6048"/>
              </a:lnSpc>
            </a:pPr>
            <a:r>
              <a:rPr lang="en-US" sz="3600">
                <a:solidFill>
                  <a:srgbClr val="2E4736"/>
                </a:solidFill>
                <a:latin typeface="TAN Angleton"/>
                <a:ea typeface="TAN Angleton"/>
                <a:cs typeface="TAN Angleton"/>
                <a:sym typeface="TAN Angleton"/>
              </a:rPr>
              <a:t>KOORDİNASYON TOPLANTISI</a:t>
            </a:r>
          </a:p>
        </p:txBody>
      </p:sp>
      <p:sp>
        <p:nvSpPr>
          <p:cNvPr id="16" name="TextBox 16"/>
          <p:cNvSpPr txBox="1"/>
          <p:nvPr/>
        </p:nvSpPr>
        <p:spPr>
          <a:xfrm>
            <a:off x="3686224" y="2104830"/>
            <a:ext cx="11404646" cy="523824"/>
          </a:xfrm>
          <a:prstGeom prst="rect">
            <a:avLst/>
          </a:prstGeom>
        </p:spPr>
        <p:txBody>
          <a:bodyPr lIns="0" tIns="0" rIns="0" bIns="0" rtlCol="0" anchor="t">
            <a:spAutoFit/>
          </a:bodyPr>
          <a:lstStyle/>
          <a:p>
            <a:pPr algn="ctr">
              <a:lnSpc>
                <a:spcPts val="4200"/>
              </a:lnSpc>
            </a:pPr>
            <a:r>
              <a:rPr lang="en-US" sz="3000">
                <a:solidFill>
                  <a:srgbClr val="93A99A"/>
                </a:solidFill>
                <a:latin typeface="Glacial Indifference"/>
                <a:ea typeface="Glacial Indifference"/>
                <a:cs typeface="Glacial Indifference"/>
                <a:sym typeface="Glacial Indifference"/>
              </a:rPr>
              <a:t>HATAY REHBERLİK VE ARAŞTIRMA MERKEZİ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rot="-1642249">
            <a:off x="16173982" y="-2456544"/>
            <a:ext cx="1383323" cy="12264406"/>
            <a:chOff x="0" y="0"/>
            <a:chExt cx="1657350" cy="14693900"/>
          </a:xfrm>
        </p:grpSpPr>
        <p:sp>
          <p:nvSpPr>
            <p:cNvPr id="4" name="Freeform 4"/>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5" name="Group 5"/>
          <p:cNvGrpSpPr/>
          <p:nvPr/>
        </p:nvGrpSpPr>
        <p:grpSpPr>
          <a:xfrm rot="-2124363">
            <a:off x="15401659" y="-2168838"/>
            <a:ext cx="2242998" cy="12235786"/>
            <a:chOff x="0" y="0"/>
            <a:chExt cx="2687320" cy="14659610"/>
          </a:xfrm>
        </p:grpSpPr>
        <p:sp>
          <p:nvSpPr>
            <p:cNvPr id="6" name="Freeform 6"/>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7" name="TextBox 7"/>
          <p:cNvSpPr txBox="1"/>
          <p:nvPr/>
        </p:nvSpPr>
        <p:spPr>
          <a:xfrm>
            <a:off x="1855393" y="3102713"/>
            <a:ext cx="13077672" cy="5174661"/>
          </a:xfrm>
          <a:prstGeom prst="rect">
            <a:avLst/>
          </a:prstGeom>
        </p:spPr>
        <p:txBody>
          <a:bodyPr lIns="0" tIns="0" rIns="0" bIns="0" rtlCol="0" anchor="t">
            <a:spAutoFit/>
          </a:bodyPr>
          <a:lstStyle/>
          <a:p>
            <a:pPr marL="474979" lvl="1" indent="-237490" algn="l">
              <a:lnSpc>
                <a:spcPts val="4641"/>
              </a:lnSpc>
              <a:buFont typeface="Arial"/>
              <a:buChar char="•"/>
            </a:pPr>
            <a:r>
              <a:rPr lang="en-US" sz="2199">
                <a:solidFill>
                  <a:srgbClr val="2E4736"/>
                </a:solidFill>
                <a:latin typeface="Glacial Indifference"/>
                <a:ea typeface="Glacial Indifference"/>
                <a:cs typeface="Glacial Indifference"/>
                <a:sym typeface="Glacial Indifference"/>
              </a:rPr>
              <a:t>Rehber Öğretmen/Psikolojik Danışman norm kadrosu olmayan okullarda ise RPDH çalışmaları RAM tarafından yürütülür. Bu kapsamda yapılacak planlar doğrultusunda eğitim öğretim yılı içerisinde bu okullarda öğrenci, öğretmen ve velilere yönelik seminerler RAM tarafından yüz yüze / online düzenlenecektir. Yayın kapsamında yapılan çalışmalar (Broşür, Bülten, Okul/Kurum Web Sitesi İçeriği, Pano/Etkileşimli Pano, Afiş, Poster vb.) RAM’ın web sitesinde ve okul idareleriyle paylaşılarak yayınların öğrenci, öğretmen ve velilere ulaştırılması sağlanacaktır. </a:t>
            </a:r>
          </a:p>
          <a:p>
            <a:pPr algn="l">
              <a:lnSpc>
                <a:spcPts val="4641"/>
              </a:lnSpc>
            </a:pPr>
            <a:endParaRPr lang="en-US" sz="2199">
              <a:solidFill>
                <a:srgbClr val="2E4736"/>
              </a:solidFill>
              <a:latin typeface="Glacial Indifference"/>
              <a:ea typeface="Glacial Indifference"/>
              <a:cs typeface="Glacial Indifference"/>
              <a:sym typeface="Glacial Indifference"/>
            </a:endParaRPr>
          </a:p>
          <a:p>
            <a:pPr marL="474979" lvl="1" indent="-237490" algn="l">
              <a:lnSpc>
                <a:spcPts val="4641"/>
              </a:lnSpc>
              <a:buFont typeface="Arial"/>
              <a:buChar char="•"/>
            </a:pPr>
            <a:r>
              <a:rPr lang="en-US" sz="2199">
                <a:solidFill>
                  <a:srgbClr val="2E4736"/>
                </a:solidFill>
                <a:latin typeface="Glacial Indifference"/>
                <a:ea typeface="Glacial Indifference"/>
                <a:cs typeface="Glacial Indifference"/>
                <a:sym typeface="Glacial Indifference"/>
              </a:rPr>
              <a:t>Bu okullarda psikolojik desteğe ihtiyacı olan öğrenci ve velilerin ‘Psikolojik Destek Yönlendirme Formu’ ile RAM’a yönlendirmesi yapılarak psikolojik destek hizmeti alması sağlanacaktır.</a:t>
            </a:r>
          </a:p>
        </p:txBody>
      </p:sp>
      <p:sp>
        <p:nvSpPr>
          <p:cNvPr id="8" name="TextBox 8"/>
          <p:cNvSpPr txBox="1"/>
          <p:nvPr/>
        </p:nvSpPr>
        <p:spPr>
          <a:xfrm>
            <a:off x="1613219" y="1798093"/>
            <a:ext cx="13319846" cy="763196"/>
          </a:xfrm>
          <a:prstGeom prst="rect">
            <a:avLst/>
          </a:prstGeom>
        </p:spPr>
        <p:txBody>
          <a:bodyPr lIns="0" tIns="0" rIns="0" bIns="0" rtlCol="0" anchor="t">
            <a:spAutoFit/>
          </a:bodyPr>
          <a:lstStyle/>
          <a:p>
            <a:pPr algn="ctr">
              <a:lnSpc>
                <a:spcPts val="3079"/>
              </a:lnSpc>
            </a:pPr>
            <a:r>
              <a:rPr lang="en-US" sz="2199">
                <a:solidFill>
                  <a:srgbClr val="2E4736"/>
                </a:solidFill>
                <a:latin typeface="TAN Angleton"/>
                <a:ea typeface="TAN Angleton"/>
                <a:cs typeface="TAN Angleton"/>
                <a:sym typeface="TAN Angleton"/>
              </a:rPr>
              <a:t>Rehber Öğretmen/Psikolojik Danışmanı Olmayan Okullarda Yapılacak Çalışmaların Yürütülmesi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609585" y="888734"/>
            <a:ext cx="12428482" cy="1039152"/>
            <a:chOff x="0" y="0"/>
            <a:chExt cx="3847649" cy="321704"/>
          </a:xfrm>
        </p:grpSpPr>
        <p:sp>
          <p:nvSpPr>
            <p:cNvPr id="4" name="Freeform 4"/>
            <p:cNvSpPr/>
            <p:nvPr/>
          </p:nvSpPr>
          <p:spPr>
            <a:xfrm>
              <a:off x="0" y="0"/>
              <a:ext cx="3847649" cy="321704"/>
            </a:xfrm>
            <a:custGeom>
              <a:avLst/>
              <a:gdLst/>
              <a:ahLst/>
              <a:cxnLst/>
              <a:rect l="l" t="t" r="r" b="b"/>
              <a:pathLst>
                <a:path w="3847649" h="321704">
                  <a:moveTo>
                    <a:pt x="0" y="0"/>
                  </a:moveTo>
                  <a:lnTo>
                    <a:pt x="3847649" y="0"/>
                  </a:lnTo>
                  <a:lnTo>
                    <a:pt x="3847649" y="321704"/>
                  </a:lnTo>
                  <a:lnTo>
                    <a:pt x="0" y="321704"/>
                  </a:lnTo>
                  <a:close/>
                </a:path>
              </a:pathLst>
            </a:custGeom>
            <a:solidFill>
              <a:srgbClr val="93A99A">
                <a:alpha val="21961"/>
              </a:srgbClr>
            </a:solidFill>
          </p:spPr>
        </p:sp>
        <p:sp>
          <p:nvSpPr>
            <p:cNvPr id="5" name="TextBox 5"/>
            <p:cNvSpPr txBox="1"/>
            <p:nvPr/>
          </p:nvSpPr>
          <p:spPr>
            <a:xfrm>
              <a:off x="0" y="-209550"/>
              <a:ext cx="3847649" cy="531254"/>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grpSp>
        <p:nvGrpSpPr>
          <p:cNvPr id="10" name="Group 10"/>
          <p:cNvGrpSpPr/>
          <p:nvPr/>
        </p:nvGrpSpPr>
        <p:grpSpPr>
          <a:xfrm rot="-1642249">
            <a:off x="67186" y="1235663"/>
            <a:ext cx="1383323" cy="12264406"/>
            <a:chOff x="0" y="0"/>
            <a:chExt cx="1657350" cy="14693900"/>
          </a:xfrm>
        </p:grpSpPr>
        <p:sp>
          <p:nvSpPr>
            <p:cNvPr id="11" name="Freeform 11"/>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12" name="Group 12"/>
          <p:cNvGrpSpPr/>
          <p:nvPr/>
        </p:nvGrpSpPr>
        <p:grpSpPr>
          <a:xfrm rot="-2124363">
            <a:off x="-705138" y="1523369"/>
            <a:ext cx="2242998" cy="12235786"/>
            <a:chOff x="0" y="0"/>
            <a:chExt cx="2687320" cy="14659610"/>
          </a:xfrm>
        </p:grpSpPr>
        <p:sp>
          <p:nvSpPr>
            <p:cNvPr id="13" name="Freeform 13"/>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4" name="TextBox 14"/>
          <p:cNvSpPr txBox="1"/>
          <p:nvPr/>
        </p:nvSpPr>
        <p:spPr>
          <a:xfrm>
            <a:off x="1687952" y="2390029"/>
            <a:ext cx="6485888" cy="1028700"/>
          </a:xfrm>
          <a:prstGeom prst="rect">
            <a:avLst/>
          </a:prstGeom>
        </p:spPr>
        <p:txBody>
          <a:bodyPr lIns="0" tIns="0" rIns="0" bIns="0" rtlCol="0" anchor="t">
            <a:spAutoFit/>
          </a:bodyPr>
          <a:lstStyle/>
          <a:p>
            <a:pPr algn="ctr">
              <a:lnSpc>
                <a:spcPts val="4199"/>
              </a:lnSpc>
            </a:pPr>
            <a:r>
              <a:rPr lang="en-US" sz="2999" b="1">
                <a:solidFill>
                  <a:srgbClr val="2E4736"/>
                </a:solidFill>
                <a:latin typeface="Glacial Indifference Bold"/>
                <a:ea typeface="Glacial Indifference Bold"/>
                <a:cs typeface="Glacial Indifference Bold"/>
                <a:sym typeface="Glacial Indifference Bold"/>
              </a:rPr>
              <a:t>Risk Haritaları</a:t>
            </a:r>
            <a:r>
              <a:rPr lang="en-US" sz="2999">
                <a:solidFill>
                  <a:srgbClr val="2E4736"/>
                </a:solidFill>
                <a:latin typeface="Glacial Indifference"/>
                <a:ea typeface="Glacial Indifference"/>
                <a:cs typeface="Glacial Indifference"/>
                <a:sym typeface="Glacial Indifference"/>
              </a:rPr>
              <a:t> </a:t>
            </a:r>
          </a:p>
          <a:p>
            <a:pPr algn="ctr">
              <a:lnSpc>
                <a:spcPts val="4199"/>
              </a:lnSpc>
            </a:pPr>
            <a:endParaRPr lang="en-US" sz="2999">
              <a:solidFill>
                <a:srgbClr val="2E4736"/>
              </a:solidFill>
              <a:latin typeface="Glacial Indifference"/>
              <a:ea typeface="Glacial Indifference"/>
              <a:cs typeface="Glacial Indifference"/>
              <a:sym typeface="Glacial Indifference"/>
            </a:endParaRPr>
          </a:p>
        </p:txBody>
      </p:sp>
      <p:sp>
        <p:nvSpPr>
          <p:cNvPr id="15" name="TextBox 15"/>
          <p:cNvSpPr txBox="1"/>
          <p:nvPr/>
        </p:nvSpPr>
        <p:spPr>
          <a:xfrm>
            <a:off x="4567117" y="1077061"/>
            <a:ext cx="6513419" cy="850826"/>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RİSK HARİTASI VE RİBA’LAR</a:t>
            </a:r>
          </a:p>
          <a:p>
            <a:pPr algn="l">
              <a:lnSpc>
                <a:spcPts val="3499"/>
              </a:lnSpc>
            </a:pPr>
            <a:endParaRPr lang="en-US" sz="2499">
              <a:solidFill>
                <a:srgbClr val="2E4736"/>
              </a:solidFill>
              <a:latin typeface="TAN Angleton"/>
              <a:ea typeface="TAN Angleton"/>
              <a:cs typeface="TAN Angleton"/>
              <a:sym typeface="TAN Angleton"/>
            </a:endParaRPr>
          </a:p>
        </p:txBody>
      </p:sp>
      <p:sp>
        <p:nvSpPr>
          <p:cNvPr id="16" name="TextBox 16"/>
          <p:cNvSpPr txBox="1"/>
          <p:nvPr/>
        </p:nvSpPr>
        <p:spPr>
          <a:xfrm>
            <a:off x="1687952" y="6109411"/>
            <a:ext cx="5897038" cy="523838"/>
          </a:xfrm>
          <a:prstGeom prst="rect">
            <a:avLst/>
          </a:prstGeom>
        </p:spPr>
        <p:txBody>
          <a:bodyPr lIns="0" tIns="0" rIns="0" bIns="0" rtlCol="0" anchor="t">
            <a:spAutoFit/>
          </a:bodyPr>
          <a:lstStyle/>
          <a:p>
            <a:pPr algn="ctr">
              <a:lnSpc>
                <a:spcPts val="4200"/>
              </a:lnSpc>
            </a:pPr>
            <a:r>
              <a:rPr lang="en-US" sz="3000" b="1">
                <a:solidFill>
                  <a:srgbClr val="2E4736"/>
                </a:solidFill>
                <a:latin typeface="Glacial Indifference Bold"/>
                <a:ea typeface="Glacial Indifference Bold"/>
                <a:cs typeface="Glacial Indifference Bold"/>
                <a:sym typeface="Glacial Indifference Bold"/>
              </a:rPr>
              <a:t>RİBA’lar</a:t>
            </a:r>
          </a:p>
        </p:txBody>
      </p:sp>
      <p:sp>
        <p:nvSpPr>
          <p:cNvPr id="17" name="TextBox 17"/>
          <p:cNvSpPr txBox="1"/>
          <p:nvPr/>
        </p:nvSpPr>
        <p:spPr>
          <a:xfrm>
            <a:off x="2269164" y="3661059"/>
            <a:ext cx="9649916" cy="372708"/>
          </a:xfrm>
          <a:prstGeom prst="rect">
            <a:avLst/>
          </a:prstGeom>
        </p:spPr>
        <p:txBody>
          <a:bodyPr lIns="0" tIns="0" rIns="0" bIns="0" rtlCol="0" anchor="t">
            <a:spAutoFit/>
          </a:bodyPr>
          <a:lstStyle/>
          <a:p>
            <a:pPr algn="ctr">
              <a:lnSpc>
                <a:spcPts val="3080"/>
              </a:lnSpc>
              <a:spcBef>
                <a:spcPct val="0"/>
              </a:spcBef>
            </a:pPr>
            <a:r>
              <a:rPr lang="en-US" sz="2200">
                <a:solidFill>
                  <a:srgbClr val="2E4736"/>
                </a:solidFill>
                <a:latin typeface="TAN Angleton"/>
                <a:ea typeface="TAN Angleton"/>
                <a:cs typeface="TAN Angleton"/>
                <a:sym typeface="TAN Angleton"/>
              </a:rPr>
              <a:t>Kasım ayının 2. haftası RAM’a gönderilir.</a:t>
            </a:r>
          </a:p>
        </p:txBody>
      </p:sp>
      <p:sp>
        <p:nvSpPr>
          <p:cNvPr id="18" name="TextBox 18"/>
          <p:cNvSpPr txBox="1"/>
          <p:nvPr/>
        </p:nvSpPr>
        <p:spPr>
          <a:xfrm>
            <a:off x="3135101" y="7142460"/>
            <a:ext cx="8783979" cy="372708"/>
          </a:xfrm>
          <a:prstGeom prst="rect">
            <a:avLst/>
          </a:prstGeom>
        </p:spPr>
        <p:txBody>
          <a:bodyPr lIns="0" tIns="0" rIns="0" bIns="0" rtlCol="0" anchor="t">
            <a:spAutoFit/>
          </a:bodyPr>
          <a:lstStyle/>
          <a:p>
            <a:pPr algn="ctr">
              <a:lnSpc>
                <a:spcPts val="3080"/>
              </a:lnSpc>
              <a:spcBef>
                <a:spcPct val="0"/>
              </a:spcBef>
            </a:pPr>
            <a:r>
              <a:rPr lang="en-US" sz="2200">
                <a:solidFill>
                  <a:srgbClr val="2E4736"/>
                </a:solidFill>
                <a:latin typeface="TAN Angleton"/>
                <a:ea typeface="TAN Angleton"/>
                <a:cs typeface="TAN Angleton"/>
                <a:sym typeface="TAN Angleton"/>
              </a:rPr>
              <a:t>Mayıs ayı sonuna doğru RAM’a gönderilir.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266234" y="1955170"/>
            <a:ext cx="9040200" cy="673068"/>
            <a:chOff x="0" y="0"/>
            <a:chExt cx="2798694" cy="208370"/>
          </a:xfrm>
        </p:grpSpPr>
        <p:sp>
          <p:nvSpPr>
            <p:cNvPr id="4" name="Freeform 4"/>
            <p:cNvSpPr/>
            <p:nvPr/>
          </p:nvSpPr>
          <p:spPr>
            <a:xfrm>
              <a:off x="0" y="0"/>
              <a:ext cx="2798694" cy="208370"/>
            </a:xfrm>
            <a:custGeom>
              <a:avLst/>
              <a:gdLst/>
              <a:ahLst/>
              <a:cxnLst/>
              <a:rect l="l" t="t" r="r" b="b"/>
              <a:pathLst>
                <a:path w="2798694" h="208370">
                  <a:moveTo>
                    <a:pt x="0" y="0"/>
                  </a:moveTo>
                  <a:lnTo>
                    <a:pt x="2798694" y="0"/>
                  </a:lnTo>
                  <a:lnTo>
                    <a:pt x="2798694" y="208370"/>
                  </a:lnTo>
                  <a:lnTo>
                    <a:pt x="0" y="208370"/>
                  </a:lnTo>
                  <a:close/>
                </a:path>
              </a:pathLst>
            </a:custGeom>
            <a:solidFill>
              <a:srgbClr val="93A99A">
                <a:alpha val="21961"/>
              </a:srgbClr>
            </a:solidFill>
          </p:spPr>
        </p:sp>
        <p:sp>
          <p:nvSpPr>
            <p:cNvPr id="5" name="TextBox 5"/>
            <p:cNvSpPr txBox="1"/>
            <p:nvPr/>
          </p:nvSpPr>
          <p:spPr>
            <a:xfrm>
              <a:off x="0" y="-209550"/>
              <a:ext cx="2798694" cy="417920"/>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704850" y="-63818"/>
            <a:ext cx="2358390" cy="10403205"/>
            <a:chOff x="0" y="0"/>
            <a:chExt cx="3144520" cy="13870940"/>
          </a:xfrm>
        </p:grpSpPr>
        <p:sp>
          <p:nvSpPr>
            <p:cNvPr id="7" name="Freeform 7"/>
            <p:cNvSpPr/>
            <p:nvPr/>
          </p:nvSpPr>
          <p:spPr>
            <a:xfrm>
              <a:off x="46990" y="46990"/>
              <a:ext cx="3049270" cy="13775691"/>
            </a:xfrm>
            <a:custGeom>
              <a:avLst/>
              <a:gdLst/>
              <a:ahLst/>
              <a:cxnLst/>
              <a:rect l="l" t="t" r="r" b="b"/>
              <a:pathLst>
                <a:path w="3049270" h="13775691">
                  <a:moveTo>
                    <a:pt x="81280" y="26670"/>
                  </a:moveTo>
                  <a:cubicBezTo>
                    <a:pt x="295910" y="563880"/>
                    <a:pt x="314960" y="586740"/>
                    <a:pt x="347980" y="657860"/>
                  </a:cubicBezTo>
                  <a:cubicBezTo>
                    <a:pt x="405130" y="784860"/>
                    <a:pt x="506730" y="1068070"/>
                    <a:pt x="563880" y="1198880"/>
                  </a:cubicBezTo>
                  <a:cubicBezTo>
                    <a:pt x="596900" y="1273810"/>
                    <a:pt x="623570" y="1310640"/>
                    <a:pt x="648970" y="1375410"/>
                  </a:cubicBezTo>
                  <a:cubicBezTo>
                    <a:pt x="676910" y="1447800"/>
                    <a:pt x="694690" y="1539240"/>
                    <a:pt x="721360" y="1612900"/>
                  </a:cubicBezTo>
                  <a:cubicBezTo>
                    <a:pt x="746760" y="1677670"/>
                    <a:pt x="781050" y="1728470"/>
                    <a:pt x="802640" y="1794510"/>
                  </a:cubicBezTo>
                  <a:cubicBezTo>
                    <a:pt x="826770" y="1868170"/>
                    <a:pt x="833120" y="1943100"/>
                    <a:pt x="857250" y="2037080"/>
                  </a:cubicBezTo>
                  <a:cubicBezTo>
                    <a:pt x="891540" y="2170430"/>
                    <a:pt x="957580" y="2359660"/>
                    <a:pt x="996950" y="2520950"/>
                  </a:cubicBezTo>
                  <a:cubicBezTo>
                    <a:pt x="1037590" y="2682240"/>
                    <a:pt x="1066800" y="2821940"/>
                    <a:pt x="1097280" y="3007360"/>
                  </a:cubicBezTo>
                  <a:cubicBezTo>
                    <a:pt x="1139190" y="3253740"/>
                    <a:pt x="1184910" y="3575050"/>
                    <a:pt x="1207770" y="3872230"/>
                  </a:cubicBezTo>
                  <a:cubicBezTo>
                    <a:pt x="1230630" y="4185920"/>
                    <a:pt x="1242060" y="4545330"/>
                    <a:pt x="1228090" y="4839970"/>
                  </a:cubicBezTo>
                  <a:cubicBezTo>
                    <a:pt x="1217930" y="5091430"/>
                    <a:pt x="1195070" y="5281930"/>
                    <a:pt x="1151890" y="5533390"/>
                  </a:cubicBezTo>
                  <a:cubicBezTo>
                    <a:pt x="1097280" y="5844540"/>
                    <a:pt x="975360" y="6254750"/>
                    <a:pt x="908050" y="6560820"/>
                  </a:cubicBezTo>
                  <a:cubicBezTo>
                    <a:pt x="853440" y="6805930"/>
                    <a:pt x="815340" y="7045960"/>
                    <a:pt x="770890" y="7227570"/>
                  </a:cubicBezTo>
                  <a:cubicBezTo>
                    <a:pt x="740410" y="7355840"/>
                    <a:pt x="703580" y="7437120"/>
                    <a:pt x="681990" y="7551420"/>
                  </a:cubicBezTo>
                  <a:cubicBezTo>
                    <a:pt x="659130" y="7675880"/>
                    <a:pt x="652780" y="7774940"/>
                    <a:pt x="642620" y="7946390"/>
                  </a:cubicBezTo>
                  <a:cubicBezTo>
                    <a:pt x="624840" y="8262620"/>
                    <a:pt x="615950" y="9047480"/>
                    <a:pt x="624840" y="9297670"/>
                  </a:cubicBezTo>
                  <a:cubicBezTo>
                    <a:pt x="628650" y="9394190"/>
                    <a:pt x="628650" y="9406890"/>
                    <a:pt x="642620" y="9498330"/>
                  </a:cubicBezTo>
                  <a:cubicBezTo>
                    <a:pt x="673100" y="9696450"/>
                    <a:pt x="788670" y="10194290"/>
                    <a:pt x="853440" y="10434320"/>
                  </a:cubicBezTo>
                  <a:cubicBezTo>
                    <a:pt x="895350" y="10586720"/>
                    <a:pt x="919480" y="10666730"/>
                    <a:pt x="971550" y="10803890"/>
                  </a:cubicBezTo>
                  <a:cubicBezTo>
                    <a:pt x="1040130" y="10984230"/>
                    <a:pt x="1165860" y="11273790"/>
                    <a:pt x="1239520" y="11418570"/>
                  </a:cubicBezTo>
                  <a:cubicBezTo>
                    <a:pt x="1282700" y="11501120"/>
                    <a:pt x="1306830" y="11535410"/>
                    <a:pt x="1352550" y="11606530"/>
                  </a:cubicBezTo>
                  <a:cubicBezTo>
                    <a:pt x="1414780" y="11705590"/>
                    <a:pt x="1521460" y="11860530"/>
                    <a:pt x="1587500" y="11949430"/>
                  </a:cubicBezTo>
                  <a:cubicBezTo>
                    <a:pt x="1631950" y="12007850"/>
                    <a:pt x="1659890" y="12028170"/>
                    <a:pt x="1705610" y="12090400"/>
                  </a:cubicBezTo>
                  <a:cubicBezTo>
                    <a:pt x="1784350" y="12193270"/>
                    <a:pt x="1896110" y="12392660"/>
                    <a:pt x="2000250" y="12523470"/>
                  </a:cubicBezTo>
                  <a:cubicBezTo>
                    <a:pt x="2096770" y="12646660"/>
                    <a:pt x="2213610" y="12750800"/>
                    <a:pt x="2308860" y="12858750"/>
                  </a:cubicBezTo>
                  <a:cubicBezTo>
                    <a:pt x="2393950" y="12956540"/>
                    <a:pt x="2451100" y="13041630"/>
                    <a:pt x="2543810" y="13145771"/>
                  </a:cubicBezTo>
                  <a:cubicBezTo>
                    <a:pt x="2664460" y="13281660"/>
                    <a:pt x="2915920" y="13524230"/>
                    <a:pt x="2980690" y="13600430"/>
                  </a:cubicBezTo>
                  <a:cubicBezTo>
                    <a:pt x="3001010" y="13623290"/>
                    <a:pt x="3007360" y="13629640"/>
                    <a:pt x="3017520" y="13648690"/>
                  </a:cubicBezTo>
                  <a:cubicBezTo>
                    <a:pt x="3028950" y="13671549"/>
                    <a:pt x="3049270" y="13709649"/>
                    <a:pt x="3046730" y="13731240"/>
                  </a:cubicBezTo>
                  <a:cubicBezTo>
                    <a:pt x="3042920" y="13749021"/>
                    <a:pt x="3027680" y="13768071"/>
                    <a:pt x="3016250" y="13771880"/>
                  </a:cubicBezTo>
                  <a:cubicBezTo>
                    <a:pt x="3004820" y="13775690"/>
                    <a:pt x="2985770" y="13771880"/>
                    <a:pt x="2976880" y="13764260"/>
                  </a:cubicBezTo>
                  <a:cubicBezTo>
                    <a:pt x="2969260" y="13756640"/>
                    <a:pt x="2961640" y="13738860"/>
                    <a:pt x="2962910" y="13727430"/>
                  </a:cubicBezTo>
                  <a:cubicBezTo>
                    <a:pt x="2964180" y="13715999"/>
                    <a:pt x="2974340" y="13700760"/>
                    <a:pt x="2984500" y="13695680"/>
                  </a:cubicBezTo>
                  <a:cubicBezTo>
                    <a:pt x="2994660" y="13689330"/>
                    <a:pt x="3013710" y="13689330"/>
                    <a:pt x="3023870" y="13694410"/>
                  </a:cubicBezTo>
                  <a:cubicBezTo>
                    <a:pt x="3034030" y="13700760"/>
                    <a:pt x="3045460" y="13715999"/>
                    <a:pt x="3045460" y="13727430"/>
                  </a:cubicBezTo>
                  <a:cubicBezTo>
                    <a:pt x="3046730" y="13740130"/>
                    <a:pt x="3032760" y="13765530"/>
                    <a:pt x="3020060" y="13770610"/>
                  </a:cubicBezTo>
                  <a:cubicBezTo>
                    <a:pt x="3007360" y="13775690"/>
                    <a:pt x="2984500" y="13769340"/>
                    <a:pt x="2971800" y="13757910"/>
                  </a:cubicBezTo>
                  <a:cubicBezTo>
                    <a:pt x="2951480" y="13740130"/>
                    <a:pt x="2956560" y="13700760"/>
                    <a:pt x="2929890" y="13658849"/>
                  </a:cubicBezTo>
                  <a:cubicBezTo>
                    <a:pt x="2862580" y="13557249"/>
                    <a:pt x="2608580" y="13333730"/>
                    <a:pt x="2486660" y="13196571"/>
                  </a:cubicBezTo>
                  <a:cubicBezTo>
                    <a:pt x="2393950" y="13092430"/>
                    <a:pt x="2339340" y="13009880"/>
                    <a:pt x="2254250" y="12912090"/>
                  </a:cubicBezTo>
                  <a:cubicBezTo>
                    <a:pt x="2157730" y="12801600"/>
                    <a:pt x="2035810" y="12692380"/>
                    <a:pt x="1938020" y="12567920"/>
                  </a:cubicBezTo>
                  <a:cubicBezTo>
                    <a:pt x="1833880" y="12435840"/>
                    <a:pt x="1725930" y="12242800"/>
                    <a:pt x="1647190" y="12138660"/>
                  </a:cubicBezTo>
                  <a:cubicBezTo>
                    <a:pt x="1600200" y="12075160"/>
                    <a:pt x="1570990" y="12052300"/>
                    <a:pt x="1525270" y="11991340"/>
                  </a:cubicBezTo>
                  <a:cubicBezTo>
                    <a:pt x="1456690" y="11902440"/>
                    <a:pt x="1357630" y="11760200"/>
                    <a:pt x="1286510" y="11645900"/>
                  </a:cubicBezTo>
                  <a:cubicBezTo>
                    <a:pt x="1220470" y="11539220"/>
                    <a:pt x="1167130" y="11446510"/>
                    <a:pt x="1108710" y="11325860"/>
                  </a:cubicBezTo>
                  <a:cubicBezTo>
                    <a:pt x="1037590" y="11179810"/>
                    <a:pt x="956310" y="10982960"/>
                    <a:pt x="899160" y="10828020"/>
                  </a:cubicBezTo>
                  <a:cubicBezTo>
                    <a:pt x="850900" y="10694670"/>
                    <a:pt x="810260" y="10563860"/>
                    <a:pt x="779780" y="10452100"/>
                  </a:cubicBezTo>
                  <a:cubicBezTo>
                    <a:pt x="754380" y="10363200"/>
                    <a:pt x="745490" y="10313670"/>
                    <a:pt x="722630" y="10213340"/>
                  </a:cubicBezTo>
                  <a:cubicBezTo>
                    <a:pt x="681990" y="10039350"/>
                    <a:pt x="591820" y="9671050"/>
                    <a:pt x="566420" y="9504680"/>
                  </a:cubicBezTo>
                  <a:cubicBezTo>
                    <a:pt x="552450" y="9415780"/>
                    <a:pt x="552450" y="9377680"/>
                    <a:pt x="548640" y="9297670"/>
                  </a:cubicBezTo>
                  <a:cubicBezTo>
                    <a:pt x="544830" y="9184640"/>
                    <a:pt x="548640" y="9047480"/>
                    <a:pt x="549910" y="8891270"/>
                  </a:cubicBezTo>
                  <a:cubicBezTo>
                    <a:pt x="549910" y="8679180"/>
                    <a:pt x="544830" y="8378190"/>
                    <a:pt x="556260" y="8141970"/>
                  </a:cubicBezTo>
                  <a:cubicBezTo>
                    <a:pt x="566420" y="7928610"/>
                    <a:pt x="577850" y="7702550"/>
                    <a:pt x="608330" y="7533640"/>
                  </a:cubicBezTo>
                  <a:cubicBezTo>
                    <a:pt x="631190" y="7407910"/>
                    <a:pt x="666750" y="7339330"/>
                    <a:pt x="695960" y="7213600"/>
                  </a:cubicBezTo>
                  <a:cubicBezTo>
                    <a:pt x="740410" y="7030720"/>
                    <a:pt x="778510" y="6788150"/>
                    <a:pt x="833120" y="6541770"/>
                  </a:cubicBezTo>
                  <a:cubicBezTo>
                    <a:pt x="900430" y="6238240"/>
                    <a:pt x="1026160" y="5806440"/>
                    <a:pt x="1075690" y="5528310"/>
                  </a:cubicBezTo>
                  <a:cubicBezTo>
                    <a:pt x="1109980" y="5334000"/>
                    <a:pt x="1122680" y="5160010"/>
                    <a:pt x="1135380" y="5033010"/>
                  </a:cubicBezTo>
                  <a:cubicBezTo>
                    <a:pt x="1144270" y="4954270"/>
                    <a:pt x="1149350" y="4928870"/>
                    <a:pt x="1151890" y="4841240"/>
                  </a:cubicBezTo>
                  <a:cubicBezTo>
                    <a:pt x="1159510" y="4643120"/>
                    <a:pt x="1154430" y="4191000"/>
                    <a:pt x="1131570" y="3879850"/>
                  </a:cubicBezTo>
                  <a:cubicBezTo>
                    <a:pt x="1109980" y="3586480"/>
                    <a:pt x="1064260" y="3268980"/>
                    <a:pt x="1023620" y="3025140"/>
                  </a:cubicBezTo>
                  <a:cubicBezTo>
                    <a:pt x="993140" y="2840990"/>
                    <a:pt x="963930" y="2702560"/>
                    <a:pt x="924560" y="2542540"/>
                  </a:cubicBezTo>
                  <a:cubicBezTo>
                    <a:pt x="883920" y="2378710"/>
                    <a:pt x="816610" y="2185670"/>
                    <a:pt x="782320" y="2053590"/>
                  </a:cubicBezTo>
                  <a:cubicBezTo>
                    <a:pt x="759460" y="1963420"/>
                    <a:pt x="755650" y="1896110"/>
                    <a:pt x="732790" y="1824990"/>
                  </a:cubicBezTo>
                  <a:cubicBezTo>
                    <a:pt x="711200" y="1757680"/>
                    <a:pt x="673100" y="1701800"/>
                    <a:pt x="648970" y="1635760"/>
                  </a:cubicBezTo>
                  <a:cubicBezTo>
                    <a:pt x="622300" y="1563370"/>
                    <a:pt x="607060" y="1478280"/>
                    <a:pt x="579120" y="1408430"/>
                  </a:cubicBezTo>
                  <a:cubicBezTo>
                    <a:pt x="553720" y="1342390"/>
                    <a:pt x="525780" y="1303020"/>
                    <a:pt x="491490" y="1225550"/>
                  </a:cubicBezTo>
                  <a:cubicBezTo>
                    <a:pt x="434340" y="1094740"/>
                    <a:pt x="335280" y="820420"/>
                    <a:pt x="278130" y="693420"/>
                  </a:cubicBezTo>
                  <a:cubicBezTo>
                    <a:pt x="245110" y="619760"/>
                    <a:pt x="224790" y="594360"/>
                    <a:pt x="191770" y="523240"/>
                  </a:cubicBezTo>
                  <a:cubicBezTo>
                    <a:pt x="139700" y="407670"/>
                    <a:pt x="19050" y="121920"/>
                    <a:pt x="5080" y="59690"/>
                  </a:cubicBezTo>
                  <a:cubicBezTo>
                    <a:pt x="1270" y="44450"/>
                    <a:pt x="0" y="39370"/>
                    <a:pt x="3810" y="30480"/>
                  </a:cubicBezTo>
                  <a:cubicBezTo>
                    <a:pt x="7620" y="20320"/>
                    <a:pt x="21590" y="7620"/>
                    <a:pt x="31750" y="3810"/>
                  </a:cubicBezTo>
                  <a:cubicBezTo>
                    <a:pt x="40640" y="0"/>
                    <a:pt x="52070" y="1270"/>
                    <a:pt x="60960" y="6350"/>
                  </a:cubicBezTo>
                  <a:cubicBezTo>
                    <a:pt x="68580" y="10160"/>
                    <a:pt x="81280" y="26670"/>
                    <a:pt x="81280" y="26670"/>
                  </a:cubicBezTo>
                </a:path>
              </a:pathLst>
            </a:custGeom>
            <a:solidFill>
              <a:srgbClr val="93A99A">
                <a:alpha val="41961"/>
              </a:srgbClr>
            </a:solidFill>
            <a:ln cap="sq">
              <a:noFill/>
              <a:prstDash val="solid"/>
              <a:miter/>
            </a:ln>
          </p:spPr>
        </p:sp>
      </p:grpSp>
      <p:grpSp>
        <p:nvGrpSpPr>
          <p:cNvPr id="8" name="Group 8"/>
          <p:cNvGrpSpPr/>
          <p:nvPr/>
        </p:nvGrpSpPr>
        <p:grpSpPr>
          <a:xfrm>
            <a:off x="-461962" y="1176007"/>
            <a:ext cx="2333625" cy="9249728"/>
            <a:chOff x="0" y="0"/>
            <a:chExt cx="3111500" cy="12332970"/>
          </a:xfrm>
        </p:grpSpPr>
        <p:sp>
          <p:nvSpPr>
            <p:cNvPr id="9" name="Freeform 9"/>
            <p:cNvSpPr/>
            <p:nvPr/>
          </p:nvSpPr>
          <p:spPr>
            <a:xfrm>
              <a:off x="48260" y="46990"/>
              <a:ext cx="3027680" cy="12236450"/>
            </a:xfrm>
            <a:custGeom>
              <a:avLst/>
              <a:gdLst/>
              <a:ahLst/>
              <a:cxnLst/>
              <a:rect l="l" t="t" r="r" b="b"/>
              <a:pathLst>
                <a:path w="3027680" h="12236450">
                  <a:moveTo>
                    <a:pt x="81280" y="24130"/>
                  </a:moveTo>
                  <a:cubicBezTo>
                    <a:pt x="223520" y="292100"/>
                    <a:pt x="398780" y="543560"/>
                    <a:pt x="537210" y="739140"/>
                  </a:cubicBezTo>
                  <a:cubicBezTo>
                    <a:pt x="684530" y="946150"/>
                    <a:pt x="829310" y="1139190"/>
                    <a:pt x="1007110" y="1372870"/>
                  </a:cubicBezTo>
                  <a:cubicBezTo>
                    <a:pt x="1231900" y="1666240"/>
                    <a:pt x="1606550" y="2123440"/>
                    <a:pt x="1778000" y="2357120"/>
                  </a:cubicBezTo>
                  <a:cubicBezTo>
                    <a:pt x="1869440" y="2480310"/>
                    <a:pt x="1916430" y="2561590"/>
                    <a:pt x="1981200" y="2647950"/>
                  </a:cubicBezTo>
                  <a:cubicBezTo>
                    <a:pt x="2034540" y="2719070"/>
                    <a:pt x="2085340" y="2769870"/>
                    <a:pt x="2134870" y="2838450"/>
                  </a:cubicBezTo>
                  <a:cubicBezTo>
                    <a:pt x="2188210" y="2912110"/>
                    <a:pt x="2230120" y="2979420"/>
                    <a:pt x="2289810" y="3079750"/>
                  </a:cubicBezTo>
                  <a:cubicBezTo>
                    <a:pt x="2382520" y="3234690"/>
                    <a:pt x="2537460" y="3498850"/>
                    <a:pt x="2626360" y="3685540"/>
                  </a:cubicBezTo>
                  <a:cubicBezTo>
                    <a:pt x="2697480" y="3835400"/>
                    <a:pt x="2748280" y="3958590"/>
                    <a:pt x="2795270" y="4104640"/>
                  </a:cubicBezTo>
                  <a:cubicBezTo>
                    <a:pt x="2843530" y="4254500"/>
                    <a:pt x="2877820" y="4414520"/>
                    <a:pt x="2909570" y="4573270"/>
                  </a:cubicBezTo>
                  <a:cubicBezTo>
                    <a:pt x="2941320" y="4733290"/>
                    <a:pt x="2969260" y="4869180"/>
                    <a:pt x="2987040" y="5060950"/>
                  </a:cubicBezTo>
                  <a:cubicBezTo>
                    <a:pt x="3011170" y="5332730"/>
                    <a:pt x="3027680" y="5742940"/>
                    <a:pt x="3012440" y="6057900"/>
                  </a:cubicBezTo>
                  <a:cubicBezTo>
                    <a:pt x="2998470" y="6344920"/>
                    <a:pt x="2970530" y="6591300"/>
                    <a:pt x="2913380" y="6877050"/>
                  </a:cubicBezTo>
                  <a:cubicBezTo>
                    <a:pt x="2849880" y="7198360"/>
                    <a:pt x="2727960" y="7565390"/>
                    <a:pt x="2632710" y="7887970"/>
                  </a:cubicBezTo>
                  <a:cubicBezTo>
                    <a:pt x="2543810" y="8186420"/>
                    <a:pt x="2428240" y="8558530"/>
                    <a:pt x="2362200" y="8743950"/>
                  </a:cubicBezTo>
                  <a:cubicBezTo>
                    <a:pt x="2330450" y="8835390"/>
                    <a:pt x="2310130" y="8862060"/>
                    <a:pt x="2283460" y="8945880"/>
                  </a:cubicBezTo>
                  <a:cubicBezTo>
                    <a:pt x="2239010" y="9076690"/>
                    <a:pt x="2174240" y="9296400"/>
                    <a:pt x="2142490" y="9456420"/>
                  </a:cubicBezTo>
                  <a:cubicBezTo>
                    <a:pt x="2115820" y="9594850"/>
                    <a:pt x="2114550" y="9724390"/>
                    <a:pt x="2095500" y="9847580"/>
                  </a:cubicBezTo>
                  <a:cubicBezTo>
                    <a:pt x="2078990" y="9960610"/>
                    <a:pt x="2049780" y="10062210"/>
                    <a:pt x="2037080" y="10168890"/>
                  </a:cubicBezTo>
                  <a:cubicBezTo>
                    <a:pt x="2025650" y="10271760"/>
                    <a:pt x="2024380" y="10347960"/>
                    <a:pt x="2020570" y="10476230"/>
                  </a:cubicBezTo>
                  <a:cubicBezTo>
                    <a:pt x="2012950" y="10687050"/>
                    <a:pt x="2000250" y="11121390"/>
                    <a:pt x="2015490" y="11316970"/>
                  </a:cubicBezTo>
                  <a:cubicBezTo>
                    <a:pt x="2024380" y="11423650"/>
                    <a:pt x="2040890" y="11493500"/>
                    <a:pt x="2057400" y="11560810"/>
                  </a:cubicBezTo>
                  <a:cubicBezTo>
                    <a:pt x="2070100" y="11610340"/>
                    <a:pt x="2089150" y="11640820"/>
                    <a:pt x="2101850" y="11687810"/>
                  </a:cubicBezTo>
                  <a:cubicBezTo>
                    <a:pt x="2115820" y="11741150"/>
                    <a:pt x="2115820" y="11798300"/>
                    <a:pt x="2132330" y="11866880"/>
                  </a:cubicBezTo>
                  <a:cubicBezTo>
                    <a:pt x="2155190" y="11959590"/>
                    <a:pt x="2245360" y="12138660"/>
                    <a:pt x="2233930" y="12193270"/>
                  </a:cubicBezTo>
                  <a:cubicBezTo>
                    <a:pt x="2228850" y="12216130"/>
                    <a:pt x="2212340" y="12231370"/>
                    <a:pt x="2198370" y="12233910"/>
                  </a:cubicBezTo>
                  <a:cubicBezTo>
                    <a:pt x="2184400" y="12236450"/>
                    <a:pt x="2157730" y="12222480"/>
                    <a:pt x="2150110" y="12211050"/>
                  </a:cubicBezTo>
                  <a:cubicBezTo>
                    <a:pt x="2143760" y="12199620"/>
                    <a:pt x="2146300" y="12179300"/>
                    <a:pt x="2150110" y="12169140"/>
                  </a:cubicBezTo>
                  <a:cubicBezTo>
                    <a:pt x="2153920" y="12160250"/>
                    <a:pt x="2162810" y="12153900"/>
                    <a:pt x="2171700" y="12150090"/>
                  </a:cubicBezTo>
                  <a:cubicBezTo>
                    <a:pt x="2179320" y="12146280"/>
                    <a:pt x="2190750" y="12143740"/>
                    <a:pt x="2199640" y="12147550"/>
                  </a:cubicBezTo>
                  <a:cubicBezTo>
                    <a:pt x="2211070" y="12150090"/>
                    <a:pt x="2226310" y="12164060"/>
                    <a:pt x="2231390" y="12174220"/>
                  </a:cubicBezTo>
                  <a:cubicBezTo>
                    <a:pt x="2235200" y="12183110"/>
                    <a:pt x="2235200" y="12194540"/>
                    <a:pt x="2232660" y="12203430"/>
                  </a:cubicBezTo>
                  <a:cubicBezTo>
                    <a:pt x="2227580" y="12213590"/>
                    <a:pt x="2213610" y="12228830"/>
                    <a:pt x="2203450" y="12232640"/>
                  </a:cubicBezTo>
                  <a:cubicBezTo>
                    <a:pt x="2194560" y="12236450"/>
                    <a:pt x="2183130" y="12236450"/>
                    <a:pt x="2174240" y="12232640"/>
                  </a:cubicBezTo>
                  <a:cubicBezTo>
                    <a:pt x="2164080" y="12227560"/>
                    <a:pt x="2156460" y="12218670"/>
                    <a:pt x="2146300" y="12202160"/>
                  </a:cubicBezTo>
                  <a:cubicBezTo>
                    <a:pt x="2118360" y="12151360"/>
                    <a:pt x="2072640" y="11967210"/>
                    <a:pt x="2053590" y="11877040"/>
                  </a:cubicBezTo>
                  <a:cubicBezTo>
                    <a:pt x="2039620" y="11813540"/>
                    <a:pt x="2042160" y="11764010"/>
                    <a:pt x="2029460" y="11711940"/>
                  </a:cubicBezTo>
                  <a:cubicBezTo>
                    <a:pt x="2018030" y="11663680"/>
                    <a:pt x="1996440" y="11628120"/>
                    <a:pt x="1982470" y="11573510"/>
                  </a:cubicBezTo>
                  <a:cubicBezTo>
                    <a:pt x="1964690" y="11502390"/>
                    <a:pt x="1948180" y="11427460"/>
                    <a:pt x="1939290" y="11316970"/>
                  </a:cubicBezTo>
                  <a:cubicBezTo>
                    <a:pt x="1924050" y="11117580"/>
                    <a:pt x="1936750" y="10687050"/>
                    <a:pt x="1944370" y="10473690"/>
                  </a:cubicBezTo>
                  <a:cubicBezTo>
                    <a:pt x="1948180" y="10341610"/>
                    <a:pt x="1949450" y="10261600"/>
                    <a:pt x="1962150" y="10156190"/>
                  </a:cubicBezTo>
                  <a:cubicBezTo>
                    <a:pt x="1974850" y="10049510"/>
                    <a:pt x="2002790" y="9950450"/>
                    <a:pt x="2020570" y="9837420"/>
                  </a:cubicBezTo>
                  <a:cubicBezTo>
                    <a:pt x="2039620" y="9711690"/>
                    <a:pt x="2042160" y="9574530"/>
                    <a:pt x="2070100" y="9433560"/>
                  </a:cubicBezTo>
                  <a:cubicBezTo>
                    <a:pt x="2101850" y="9271000"/>
                    <a:pt x="2167890" y="9047480"/>
                    <a:pt x="2212340" y="8917940"/>
                  </a:cubicBezTo>
                  <a:cubicBezTo>
                    <a:pt x="2239010" y="8836660"/>
                    <a:pt x="2258060" y="8812530"/>
                    <a:pt x="2288540" y="8723630"/>
                  </a:cubicBezTo>
                  <a:cubicBezTo>
                    <a:pt x="2354580" y="8540750"/>
                    <a:pt x="2470150" y="8166100"/>
                    <a:pt x="2559050" y="7868920"/>
                  </a:cubicBezTo>
                  <a:cubicBezTo>
                    <a:pt x="2654300" y="7548880"/>
                    <a:pt x="2774950" y="7185660"/>
                    <a:pt x="2838450" y="6866890"/>
                  </a:cubicBezTo>
                  <a:cubicBezTo>
                    <a:pt x="2894330" y="6586220"/>
                    <a:pt x="2922270" y="6342380"/>
                    <a:pt x="2936240" y="6057900"/>
                  </a:cubicBezTo>
                  <a:cubicBezTo>
                    <a:pt x="2951480" y="5746750"/>
                    <a:pt x="2936240" y="5344160"/>
                    <a:pt x="2912110" y="5073650"/>
                  </a:cubicBezTo>
                  <a:cubicBezTo>
                    <a:pt x="2894330" y="4884420"/>
                    <a:pt x="2866390" y="4749800"/>
                    <a:pt x="2834640" y="4591050"/>
                  </a:cubicBezTo>
                  <a:cubicBezTo>
                    <a:pt x="2804160" y="4436110"/>
                    <a:pt x="2772410" y="4279900"/>
                    <a:pt x="2725420" y="4132580"/>
                  </a:cubicBezTo>
                  <a:cubicBezTo>
                    <a:pt x="2679700" y="3990340"/>
                    <a:pt x="2621280" y="3854450"/>
                    <a:pt x="2559050" y="3721100"/>
                  </a:cubicBezTo>
                  <a:cubicBezTo>
                    <a:pt x="2499360" y="3591560"/>
                    <a:pt x="2434590" y="3473450"/>
                    <a:pt x="2359660" y="3342640"/>
                  </a:cubicBezTo>
                  <a:cubicBezTo>
                    <a:pt x="2275840" y="3196590"/>
                    <a:pt x="2216150" y="3088640"/>
                    <a:pt x="2075180" y="2885440"/>
                  </a:cubicBezTo>
                  <a:cubicBezTo>
                    <a:pt x="1764030" y="2435860"/>
                    <a:pt x="821690" y="1267460"/>
                    <a:pt x="471170" y="781050"/>
                  </a:cubicBezTo>
                  <a:cubicBezTo>
                    <a:pt x="290830" y="530860"/>
                    <a:pt x="154940" y="335280"/>
                    <a:pt x="77470" y="199390"/>
                  </a:cubicBezTo>
                  <a:cubicBezTo>
                    <a:pt x="39370" y="132080"/>
                    <a:pt x="0" y="76200"/>
                    <a:pt x="2540" y="41910"/>
                  </a:cubicBezTo>
                  <a:cubicBezTo>
                    <a:pt x="3810" y="24130"/>
                    <a:pt x="19050" y="8890"/>
                    <a:pt x="30480" y="3810"/>
                  </a:cubicBezTo>
                  <a:cubicBezTo>
                    <a:pt x="39370" y="0"/>
                    <a:pt x="50800" y="1270"/>
                    <a:pt x="59690" y="3810"/>
                  </a:cubicBezTo>
                  <a:cubicBezTo>
                    <a:pt x="68580" y="7620"/>
                    <a:pt x="81280" y="24130"/>
                    <a:pt x="81280" y="24130"/>
                  </a:cubicBezTo>
                </a:path>
              </a:pathLst>
            </a:custGeom>
            <a:solidFill>
              <a:srgbClr val="93A99A"/>
            </a:solidFill>
            <a:ln cap="sq">
              <a:noFill/>
              <a:prstDash val="solid"/>
              <a:miter/>
            </a:ln>
          </p:spPr>
        </p:sp>
      </p:grpSp>
      <p:sp>
        <p:nvSpPr>
          <p:cNvPr id="10" name="TextBox 10"/>
          <p:cNvSpPr txBox="1"/>
          <p:nvPr/>
        </p:nvSpPr>
        <p:spPr>
          <a:xfrm>
            <a:off x="3368307" y="3667704"/>
            <a:ext cx="9461668" cy="2612802"/>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2E4736"/>
                </a:solidFill>
                <a:latin typeface="Glacial Indifference"/>
                <a:ea typeface="Glacial Indifference"/>
                <a:cs typeface="Glacial Indifference"/>
                <a:sym typeface="Glacial Indifference"/>
              </a:rPr>
              <a:t>Rehberlik ve Psikolojik Danışma Hizmetleri Yürütme Komisyonu</a:t>
            </a:r>
          </a:p>
          <a:p>
            <a:pPr algn="just">
              <a:lnSpc>
                <a:spcPts val="3499"/>
              </a:lnSpc>
            </a:pPr>
            <a:endParaRPr lang="en-US" sz="2499">
              <a:solidFill>
                <a:srgbClr val="2E4736"/>
              </a:solidFill>
              <a:latin typeface="Glacial Indifference"/>
              <a:ea typeface="Glacial Indifference"/>
              <a:cs typeface="Glacial Indifference"/>
              <a:sym typeface="Glacial Indifference"/>
            </a:endParaRPr>
          </a:p>
          <a:p>
            <a:pPr marL="539749" lvl="1" indent="-269875" algn="just">
              <a:lnSpc>
                <a:spcPts val="3499"/>
              </a:lnSpc>
              <a:buFont typeface="Arial"/>
              <a:buChar char="•"/>
            </a:pPr>
            <a:r>
              <a:rPr lang="en-US" sz="2499">
                <a:solidFill>
                  <a:srgbClr val="2E4736"/>
                </a:solidFill>
                <a:latin typeface="Glacial Indifference"/>
                <a:ea typeface="Glacial Indifference"/>
                <a:cs typeface="Glacial Indifference"/>
                <a:sym typeface="Glacial Indifference"/>
              </a:rPr>
              <a:t>BEP Geliştirme Birimi </a:t>
            </a:r>
          </a:p>
          <a:p>
            <a:pPr algn="just">
              <a:lnSpc>
                <a:spcPts val="3499"/>
              </a:lnSpc>
            </a:pPr>
            <a:endParaRPr lang="en-US" sz="2499">
              <a:solidFill>
                <a:srgbClr val="2E4736"/>
              </a:solidFill>
              <a:latin typeface="Glacial Indifference"/>
              <a:ea typeface="Glacial Indifference"/>
              <a:cs typeface="Glacial Indifference"/>
              <a:sym typeface="Glacial Indifference"/>
            </a:endParaRPr>
          </a:p>
          <a:p>
            <a:pPr marL="539749" lvl="1" indent="-269875" algn="just">
              <a:lnSpc>
                <a:spcPts val="3499"/>
              </a:lnSpc>
              <a:buFont typeface="Arial"/>
              <a:buChar char="•"/>
            </a:pPr>
            <a:r>
              <a:rPr lang="en-US" sz="2499">
                <a:solidFill>
                  <a:srgbClr val="2E4736"/>
                </a:solidFill>
                <a:latin typeface="Glacial Indifference"/>
                <a:ea typeface="Glacial Indifference"/>
                <a:cs typeface="Glacial Indifference"/>
                <a:sym typeface="Glacial Indifference"/>
              </a:rPr>
              <a:t>Okul Psikososyal Koruma, Önleme ve Krize Müdahale Ekibi</a:t>
            </a:r>
          </a:p>
          <a:p>
            <a:pPr algn="just">
              <a:lnSpc>
                <a:spcPts val="3499"/>
              </a:lnSpc>
            </a:pPr>
            <a:endParaRPr lang="en-US" sz="2499">
              <a:solidFill>
                <a:srgbClr val="2E4736"/>
              </a:solidFill>
              <a:latin typeface="Glacial Indifference"/>
              <a:ea typeface="Glacial Indifference"/>
              <a:cs typeface="Glacial Indifference"/>
              <a:sym typeface="Glacial Indifference"/>
            </a:endParaRPr>
          </a:p>
        </p:txBody>
      </p:sp>
      <p:sp>
        <p:nvSpPr>
          <p:cNvPr id="11" name="TextBox 11"/>
          <p:cNvSpPr txBox="1"/>
          <p:nvPr/>
        </p:nvSpPr>
        <p:spPr>
          <a:xfrm>
            <a:off x="3559709" y="2047248"/>
            <a:ext cx="8633404" cy="481256"/>
          </a:xfrm>
          <a:prstGeom prst="rect">
            <a:avLst/>
          </a:prstGeom>
        </p:spPr>
        <p:txBody>
          <a:bodyPr lIns="0" tIns="0" rIns="0" bIns="0" rtlCol="0" anchor="t">
            <a:spAutoFit/>
          </a:bodyPr>
          <a:lstStyle/>
          <a:p>
            <a:pPr algn="l">
              <a:lnSpc>
                <a:spcPts val="3919"/>
              </a:lnSpc>
            </a:pPr>
            <a:r>
              <a:rPr lang="en-US" sz="2799">
                <a:solidFill>
                  <a:srgbClr val="2E4736"/>
                </a:solidFill>
                <a:latin typeface="TAN Angleton"/>
                <a:ea typeface="TAN Angleton"/>
                <a:cs typeface="TAN Angleton"/>
                <a:sym typeface="TAN Angleton"/>
              </a:rPr>
              <a:t>Okullarda Oluşturulacak Komisyonlar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740344" y="1357071"/>
            <a:ext cx="10177703" cy="809058"/>
            <a:chOff x="0" y="0"/>
            <a:chExt cx="3150845" cy="250471"/>
          </a:xfrm>
        </p:grpSpPr>
        <p:sp>
          <p:nvSpPr>
            <p:cNvPr id="4" name="Freeform 4"/>
            <p:cNvSpPr/>
            <p:nvPr/>
          </p:nvSpPr>
          <p:spPr>
            <a:xfrm>
              <a:off x="0" y="0"/>
              <a:ext cx="3150845" cy="250471"/>
            </a:xfrm>
            <a:custGeom>
              <a:avLst/>
              <a:gdLst/>
              <a:ahLst/>
              <a:cxnLst/>
              <a:rect l="l" t="t" r="r" b="b"/>
              <a:pathLst>
                <a:path w="3150845" h="250471">
                  <a:moveTo>
                    <a:pt x="0" y="0"/>
                  </a:moveTo>
                  <a:lnTo>
                    <a:pt x="3150845" y="0"/>
                  </a:lnTo>
                  <a:lnTo>
                    <a:pt x="3150845" y="250471"/>
                  </a:lnTo>
                  <a:lnTo>
                    <a:pt x="0" y="250471"/>
                  </a:lnTo>
                  <a:close/>
                </a:path>
              </a:pathLst>
            </a:custGeom>
            <a:solidFill>
              <a:srgbClr val="93A99A">
                <a:alpha val="21961"/>
              </a:srgbClr>
            </a:solidFill>
          </p:spPr>
        </p:sp>
        <p:sp>
          <p:nvSpPr>
            <p:cNvPr id="5" name="TextBox 5"/>
            <p:cNvSpPr txBox="1"/>
            <p:nvPr/>
          </p:nvSpPr>
          <p:spPr>
            <a:xfrm>
              <a:off x="0" y="-209550"/>
              <a:ext cx="3150845" cy="460021"/>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1740344" y="3145334"/>
            <a:ext cx="11923971" cy="4739735"/>
            <a:chOff x="0" y="0"/>
            <a:chExt cx="3691460" cy="1467342"/>
          </a:xfrm>
        </p:grpSpPr>
        <p:sp>
          <p:nvSpPr>
            <p:cNvPr id="7" name="Freeform 7"/>
            <p:cNvSpPr/>
            <p:nvPr/>
          </p:nvSpPr>
          <p:spPr>
            <a:xfrm>
              <a:off x="0" y="0"/>
              <a:ext cx="3691460" cy="1467342"/>
            </a:xfrm>
            <a:custGeom>
              <a:avLst/>
              <a:gdLst/>
              <a:ahLst/>
              <a:cxnLst/>
              <a:rect l="l" t="t" r="r" b="b"/>
              <a:pathLst>
                <a:path w="3691460" h="1467342">
                  <a:moveTo>
                    <a:pt x="0" y="0"/>
                  </a:moveTo>
                  <a:lnTo>
                    <a:pt x="3691460" y="0"/>
                  </a:lnTo>
                  <a:lnTo>
                    <a:pt x="3691460" y="1467342"/>
                  </a:lnTo>
                  <a:lnTo>
                    <a:pt x="0" y="1467342"/>
                  </a:lnTo>
                  <a:close/>
                </a:path>
              </a:pathLst>
            </a:custGeom>
            <a:solidFill>
              <a:srgbClr val="93A99A">
                <a:alpha val="21961"/>
              </a:srgbClr>
            </a:solidFill>
          </p:spPr>
        </p:sp>
        <p:sp>
          <p:nvSpPr>
            <p:cNvPr id="8" name="TextBox 8"/>
            <p:cNvSpPr txBox="1"/>
            <p:nvPr/>
          </p:nvSpPr>
          <p:spPr>
            <a:xfrm>
              <a:off x="0" y="-209550"/>
              <a:ext cx="3691460" cy="1676892"/>
            </a:xfrm>
            <a:prstGeom prst="rect">
              <a:avLst/>
            </a:prstGeom>
          </p:spPr>
          <p:txBody>
            <a:bodyPr lIns="50800" tIns="50800" rIns="50800" bIns="50800" rtlCol="0" anchor="ctr"/>
            <a:lstStyle/>
            <a:p>
              <a:pPr algn="ctr">
                <a:lnSpc>
                  <a:spcPts val="5274"/>
                </a:lnSpc>
              </a:pPr>
              <a:endParaRPr/>
            </a:p>
          </p:txBody>
        </p:sp>
      </p:grpSp>
      <p:grpSp>
        <p:nvGrpSpPr>
          <p:cNvPr id="9" name="Group 9"/>
          <p:cNvGrpSpPr/>
          <p:nvPr/>
        </p:nvGrpSpPr>
        <p:grpSpPr>
          <a:xfrm rot="-1642249">
            <a:off x="16028508" y="-2986869"/>
            <a:ext cx="1383323" cy="12264406"/>
            <a:chOff x="0" y="0"/>
            <a:chExt cx="1657350" cy="14693900"/>
          </a:xfrm>
        </p:grpSpPr>
        <p:sp>
          <p:nvSpPr>
            <p:cNvPr id="10" name="Freeform 10"/>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11" name="Group 11"/>
          <p:cNvGrpSpPr/>
          <p:nvPr/>
        </p:nvGrpSpPr>
        <p:grpSpPr>
          <a:xfrm rot="-2124363">
            <a:off x="15256185" y="-2699163"/>
            <a:ext cx="2242998" cy="12235786"/>
            <a:chOff x="0" y="0"/>
            <a:chExt cx="2687320" cy="14659610"/>
          </a:xfrm>
        </p:grpSpPr>
        <p:sp>
          <p:nvSpPr>
            <p:cNvPr id="12" name="Freeform 12"/>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3" name="TextBox 13"/>
          <p:cNvSpPr txBox="1"/>
          <p:nvPr/>
        </p:nvSpPr>
        <p:spPr>
          <a:xfrm>
            <a:off x="1943442" y="3342530"/>
            <a:ext cx="11517774" cy="4737100"/>
          </a:xfrm>
          <a:prstGeom prst="rect">
            <a:avLst/>
          </a:prstGeom>
        </p:spPr>
        <p:txBody>
          <a:bodyPr lIns="0" tIns="0" rIns="0" bIns="0" rtlCol="0" anchor="t">
            <a:spAutoFit/>
          </a:bodyPr>
          <a:lstStyle/>
          <a:p>
            <a:pPr algn="just">
              <a:lnSpc>
                <a:spcPts val="3799"/>
              </a:lnSpc>
            </a:pPr>
            <a:r>
              <a:rPr lang="en-US" sz="2499">
                <a:solidFill>
                  <a:srgbClr val="2E4736"/>
                </a:solidFill>
                <a:latin typeface="Glacial Indifference"/>
                <a:ea typeface="Glacial Indifference"/>
                <a:cs typeface="Glacial Indifference"/>
                <a:sym typeface="Glacial Indifference"/>
              </a:rPr>
              <a:t>•Okul Müdürü</a:t>
            </a:r>
          </a:p>
          <a:p>
            <a:pPr algn="just">
              <a:lnSpc>
                <a:spcPts val="3799"/>
              </a:lnSpc>
            </a:pPr>
            <a:r>
              <a:rPr lang="en-US" sz="2499">
                <a:solidFill>
                  <a:srgbClr val="2E4736"/>
                </a:solidFill>
                <a:latin typeface="Glacial Indifference"/>
                <a:ea typeface="Glacial Indifference"/>
                <a:cs typeface="Glacial Indifference"/>
                <a:sym typeface="Glacial Indifference"/>
              </a:rPr>
              <a:t>•Okul Müdür Yardımcısı</a:t>
            </a:r>
          </a:p>
          <a:p>
            <a:pPr algn="just">
              <a:lnSpc>
                <a:spcPts val="3799"/>
              </a:lnSpc>
            </a:pPr>
            <a:r>
              <a:rPr lang="en-US" sz="2499">
                <a:solidFill>
                  <a:srgbClr val="2E4736"/>
                </a:solidFill>
                <a:latin typeface="Glacial Indifference"/>
                <a:ea typeface="Glacial Indifference"/>
                <a:cs typeface="Glacial Indifference"/>
                <a:sym typeface="Glacial Indifference"/>
              </a:rPr>
              <a:t>•Okul Psikolojik Danışmanı / Rehberlik Öğretmeni</a:t>
            </a:r>
          </a:p>
          <a:p>
            <a:pPr algn="just">
              <a:lnSpc>
                <a:spcPts val="3799"/>
              </a:lnSpc>
            </a:pPr>
            <a:r>
              <a:rPr lang="en-US" sz="2499">
                <a:solidFill>
                  <a:srgbClr val="2E4736"/>
                </a:solidFill>
                <a:latin typeface="Glacial Indifference"/>
                <a:ea typeface="Glacial Indifference"/>
                <a:cs typeface="Glacial Indifference"/>
                <a:sym typeface="Glacial Indifference"/>
              </a:rPr>
              <a:t>•Sınıf rehber öğretmenleri arasından her sınıf seviyesi için bir tane temsilci  (Anaokulu için her yaş grubundan bir temsilci )</a:t>
            </a:r>
          </a:p>
          <a:p>
            <a:pPr algn="just">
              <a:lnSpc>
                <a:spcPts val="3799"/>
              </a:lnSpc>
            </a:pPr>
            <a:r>
              <a:rPr lang="en-US" sz="2499">
                <a:solidFill>
                  <a:srgbClr val="2E4736"/>
                </a:solidFill>
                <a:latin typeface="Glacial Indifference"/>
                <a:ea typeface="Glacial Indifference"/>
                <a:cs typeface="Glacial Indifference"/>
                <a:sym typeface="Glacial Indifference"/>
              </a:rPr>
              <a:t>•İlkokul ve Ortaokulda Davranış Değerlendirme Kurulundan bir temsilci, Liselerde Disiplin Kurulu ve Onur Kurulundan bir temsilci</a:t>
            </a:r>
          </a:p>
          <a:p>
            <a:pPr algn="just">
              <a:lnSpc>
                <a:spcPts val="3799"/>
              </a:lnSpc>
            </a:pPr>
            <a:r>
              <a:rPr lang="en-US" sz="2499">
                <a:solidFill>
                  <a:srgbClr val="2E4736"/>
                </a:solidFill>
                <a:latin typeface="Glacial Indifference"/>
                <a:ea typeface="Glacial Indifference"/>
                <a:cs typeface="Glacial Indifference"/>
                <a:sym typeface="Glacial Indifference"/>
              </a:rPr>
              <a:t>•Okulda psikolojik danışman yok ise ve gerekiyorsa RAM’den bir psikolojik danışman gelebilir.</a:t>
            </a:r>
          </a:p>
          <a:p>
            <a:pPr algn="just">
              <a:lnSpc>
                <a:spcPts val="3799"/>
              </a:lnSpc>
            </a:pPr>
            <a:endParaRPr lang="en-US" sz="2499">
              <a:solidFill>
                <a:srgbClr val="2E4736"/>
              </a:solidFill>
              <a:latin typeface="Glacial Indifference"/>
              <a:ea typeface="Glacial Indifference"/>
              <a:cs typeface="Glacial Indifference"/>
              <a:sym typeface="Glacial Indifference"/>
            </a:endParaRPr>
          </a:p>
        </p:txBody>
      </p:sp>
      <p:sp>
        <p:nvSpPr>
          <p:cNvPr id="14" name="TextBox 14"/>
          <p:cNvSpPr txBox="1"/>
          <p:nvPr/>
        </p:nvSpPr>
        <p:spPr>
          <a:xfrm>
            <a:off x="2028395" y="1566076"/>
            <a:ext cx="9889652" cy="850826"/>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Rehberlik Yürütme Komisyonu Kimlerden Oluşur ?</a:t>
            </a:r>
          </a:p>
          <a:p>
            <a:pPr algn="l">
              <a:lnSpc>
                <a:spcPts val="3499"/>
              </a:lnSpc>
            </a:pPr>
            <a:endParaRPr lang="en-US" sz="2499">
              <a:solidFill>
                <a:srgbClr val="2E4736"/>
              </a:solidFill>
              <a:latin typeface="TAN Angleton"/>
              <a:ea typeface="TAN Angleton"/>
              <a:cs typeface="TAN Angleton"/>
              <a:sym typeface="TAN Angleto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371755" y="1406204"/>
            <a:ext cx="12241293" cy="809058"/>
            <a:chOff x="0" y="0"/>
            <a:chExt cx="3789698" cy="250471"/>
          </a:xfrm>
        </p:grpSpPr>
        <p:sp>
          <p:nvSpPr>
            <p:cNvPr id="4" name="Freeform 4"/>
            <p:cNvSpPr/>
            <p:nvPr/>
          </p:nvSpPr>
          <p:spPr>
            <a:xfrm>
              <a:off x="0" y="0"/>
              <a:ext cx="3789698" cy="250471"/>
            </a:xfrm>
            <a:custGeom>
              <a:avLst/>
              <a:gdLst/>
              <a:ahLst/>
              <a:cxnLst/>
              <a:rect l="l" t="t" r="r" b="b"/>
              <a:pathLst>
                <a:path w="3789698" h="250471">
                  <a:moveTo>
                    <a:pt x="0" y="0"/>
                  </a:moveTo>
                  <a:lnTo>
                    <a:pt x="3789698" y="0"/>
                  </a:lnTo>
                  <a:lnTo>
                    <a:pt x="3789698" y="250471"/>
                  </a:lnTo>
                  <a:lnTo>
                    <a:pt x="0" y="250471"/>
                  </a:lnTo>
                  <a:close/>
                </a:path>
              </a:pathLst>
            </a:custGeom>
            <a:solidFill>
              <a:srgbClr val="93A99A">
                <a:alpha val="21961"/>
              </a:srgbClr>
            </a:solidFill>
          </p:spPr>
        </p:sp>
        <p:sp>
          <p:nvSpPr>
            <p:cNvPr id="5" name="TextBox 5"/>
            <p:cNvSpPr txBox="1"/>
            <p:nvPr/>
          </p:nvSpPr>
          <p:spPr>
            <a:xfrm>
              <a:off x="0" y="-209550"/>
              <a:ext cx="3789698" cy="460021"/>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0" name="TextBox 10"/>
          <p:cNvSpPr txBox="1"/>
          <p:nvPr/>
        </p:nvSpPr>
        <p:spPr>
          <a:xfrm>
            <a:off x="1371755" y="3069134"/>
            <a:ext cx="13908917" cy="6554420"/>
          </a:xfrm>
          <a:prstGeom prst="rect">
            <a:avLst/>
          </a:prstGeom>
        </p:spPr>
        <p:txBody>
          <a:bodyPr lIns="0" tIns="0" rIns="0" bIns="0" rtlCol="0" anchor="t">
            <a:spAutoFit/>
          </a:bodyPr>
          <a:lstStyle/>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İlk görev okulun rehberlik programının özel hedeflerinin belirlenmesidir. Ardından komisyon hazırlanan okul rehberlik programını inceler ve bu konuda görüş bildirir. Hazırlanan programın eksik veya fazla tarafları değerlendirilir, ihtiyaç duyulan konularda destek sağlanmaya çalışılır. Rehberlik programı değerlendirme işleminden sonra ise bu programın uygulanması için gerekli önlemleri almak ve uygulamada ortaya çıkacak olan aksaklıkları öngörmek de komisyonun görevidir.</a:t>
            </a:r>
          </a:p>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Dönem başı ve yıl sonunda ise rehberlik programı doğrultusunda meydana gelecek olan problemleri, programın uygulamaya konulamayan yönlerini veya uygulamaya konulup fayda sağlanılan yönlerini de komisyon değerlendirir.</a:t>
            </a:r>
          </a:p>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Komisyonun bir görevi de eğitimde sac ayağı olarak belirtilen öğretmen, öğrenci ve veli arasındaki iletişimi geliştirmek ve güçlendirmek için çalışmalar yapmaktır.</a:t>
            </a:r>
          </a:p>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Bir de okullarımız da olan psikososyal destek hizmetlerinin rehberlik programına adaptesi ve gerektiğinde psikososyal destek hizmetlerine katılması da komisyonun görevleri arasındadır.</a:t>
            </a:r>
          </a:p>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Bunların dışında, komisyon kariyer, sosyal-duygusal gelişim şeklindeki öğrenci yetiştirme alanlarında da katkı sağlayabilir.</a:t>
            </a:r>
          </a:p>
          <a:p>
            <a:pPr algn="just">
              <a:lnSpc>
                <a:spcPts val="3496"/>
              </a:lnSpc>
            </a:pPr>
            <a:endParaRPr lang="en-US" sz="2300">
              <a:solidFill>
                <a:srgbClr val="2E4736"/>
              </a:solidFill>
              <a:latin typeface="Glacial Indifference"/>
              <a:ea typeface="Glacial Indifference"/>
              <a:cs typeface="Glacial Indifference"/>
              <a:sym typeface="Glacial Indifference"/>
            </a:endParaRPr>
          </a:p>
        </p:txBody>
      </p:sp>
      <p:sp>
        <p:nvSpPr>
          <p:cNvPr id="11" name="TextBox 11"/>
          <p:cNvSpPr txBox="1"/>
          <p:nvPr/>
        </p:nvSpPr>
        <p:spPr>
          <a:xfrm>
            <a:off x="1635330" y="1598832"/>
            <a:ext cx="12137062" cy="850826"/>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RPD Hizmetleri Yürütme Komisyonunun Görevleri Nelerdir ?</a:t>
            </a:r>
          </a:p>
          <a:p>
            <a:pPr algn="l">
              <a:lnSpc>
                <a:spcPts val="3499"/>
              </a:lnSpc>
            </a:pPr>
            <a:endParaRPr lang="en-US" sz="2499">
              <a:solidFill>
                <a:srgbClr val="2E4736"/>
              </a:solidFill>
              <a:latin typeface="TAN Angleton"/>
              <a:ea typeface="TAN Angleton"/>
              <a:cs typeface="TAN Angleton"/>
              <a:sym typeface="TAN Angleto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371755" y="1406204"/>
            <a:ext cx="12241293" cy="809058"/>
            <a:chOff x="0" y="0"/>
            <a:chExt cx="3789698" cy="250471"/>
          </a:xfrm>
        </p:grpSpPr>
        <p:sp>
          <p:nvSpPr>
            <p:cNvPr id="4" name="Freeform 4"/>
            <p:cNvSpPr/>
            <p:nvPr/>
          </p:nvSpPr>
          <p:spPr>
            <a:xfrm>
              <a:off x="0" y="0"/>
              <a:ext cx="3789698" cy="250471"/>
            </a:xfrm>
            <a:custGeom>
              <a:avLst/>
              <a:gdLst/>
              <a:ahLst/>
              <a:cxnLst/>
              <a:rect l="l" t="t" r="r" b="b"/>
              <a:pathLst>
                <a:path w="3789698" h="250471">
                  <a:moveTo>
                    <a:pt x="0" y="0"/>
                  </a:moveTo>
                  <a:lnTo>
                    <a:pt x="3789698" y="0"/>
                  </a:lnTo>
                  <a:lnTo>
                    <a:pt x="3789698" y="250471"/>
                  </a:lnTo>
                  <a:lnTo>
                    <a:pt x="0" y="250471"/>
                  </a:lnTo>
                  <a:close/>
                </a:path>
              </a:pathLst>
            </a:custGeom>
            <a:solidFill>
              <a:srgbClr val="93A99A">
                <a:alpha val="21961"/>
              </a:srgbClr>
            </a:solidFill>
          </p:spPr>
        </p:sp>
        <p:sp>
          <p:nvSpPr>
            <p:cNvPr id="5" name="TextBox 5"/>
            <p:cNvSpPr txBox="1"/>
            <p:nvPr/>
          </p:nvSpPr>
          <p:spPr>
            <a:xfrm>
              <a:off x="0" y="-209550"/>
              <a:ext cx="3789698" cy="460021"/>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0" name="TextBox 10"/>
          <p:cNvSpPr txBox="1"/>
          <p:nvPr/>
        </p:nvSpPr>
        <p:spPr>
          <a:xfrm>
            <a:off x="1371755" y="3888019"/>
            <a:ext cx="13908917" cy="3049517"/>
          </a:xfrm>
          <a:prstGeom prst="rect">
            <a:avLst/>
          </a:prstGeom>
        </p:spPr>
        <p:txBody>
          <a:bodyPr lIns="0" tIns="0" rIns="0" bIns="0" rtlCol="0" anchor="t">
            <a:spAutoFit/>
          </a:bodyPr>
          <a:lstStyle/>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Okul Psikososyal Koruma, Önleme Ve Krize Müdahale Çalışmaları, Okul Psikososyal Koruma, Önleme Ve Krize Müdahale Ekibi tarafından yürütülür.</a:t>
            </a:r>
          </a:p>
          <a:p>
            <a:pPr algn="just">
              <a:lnSpc>
                <a:spcPts val="3496"/>
              </a:lnSpc>
            </a:pPr>
            <a:endParaRPr lang="en-US" sz="2300">
              <a:solidFill>
                <a:srgbClr val="2E4736"/>
              </a:solidFill>
              <a:latin typeface="Glacial Indifference"/>
              <a:ea typeface="Glacial Indifference"/>
              <a:cs typeface="Glacial Indifference"/>
              <a:sym typeface="Glacial Indifference"/>
            </a:endParaRPr>
          </a:p>
          <a:p>
            <a:pPr marL="496571" lvl="1" indent="-248285" algn="just">
              <a:lnSpc>
                <a:spcPts val="3496"/>
              </a:lnSpc>
              <a:buFont typeface="Arial"/>
              <a:buChar char="•"/>
            </a:pPr>
            <a:r>
              <a:rPr lang="en-US" sz="2300">
                <a:solidFill>
                  <a:srgbClr val="2E4736"/>
                </a:solidFill>
                <a:latin typeface="Glacial Indifference"/>
                <a:ea typeface="Glacial Indifference"/>
                <a:cs typeface="Glacial Indifference"/>
                <a:sym typeface="Glacial Indifference"/>
              </a:rPr>
              <a:t>Okul Psikososyal Koruma, Önleme Ve Krize Müdahale Ekibi; Okul müdürü veya okul müdürü tarafından görevlendirilmiş bir müdür yardımcısı başkanlığında, varsa rehberlik öğretmenleri ile rehberlik hizmetleri yürütme komisyonu üyesi her sınıf düzeyinden en az bir sınıf rehber öğretmeninden oluşur.</a:t>
            </a:r>
          </a:p>
          <a:p>
            <a:pPr algn="just">
              <a:lnSpc>
                <a:spcPts val="3496"/>
              </a:lnSpc>
            </a:pPr>
            <a:endParaRPr lang="en-US" sz="2300">
              <a:solidFill>
                <a:srgbClr val="2E4736"/>
              </a:solidFill>
              <a:latin typeface="Glacial Indifference"/>
              <a:ea typeface="Glacial Indifference"/>
              <a:cs typeface="Glacial Indifference"/>
              <a:sym typeface="Glacial Indifference"/>
            </a:endParaRPr>
          </a:p>
        </p:txBody>
      </p:sp>
      <p:sp>
        <p:nvSpPr>
          <p:cNvPr id="11" name="TextBox 11"/>
          <p:cNvSpPr txBox="1"/>
          <p:nvPr/>
        </p:nvSpPr>
        <p:spPr>
          <a:xfrm>
            <a:off x="1635330" y="1598832"/>
            <a:ext cx="12137062" cy="850826"/>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Okul Psikososyal Koruma, Önleme ve Krize Müdahale Ekibi</a:t>
            </a:r>
          </a:p>
          <a:p>
            <a:pPr algn="l">
              <a:lnSpc>
                <a:spcPts val="3499"/>
              </a:lnSpc>
            </a:pPr>
            <a:endParaRPr lang="en-US" sz="2499">
              <a:solidFill>
                <a:srgbClr val="2E4736"/>
              </a:solidFill>
              <a:latin typeface="TAN Angleton"/>
              <a:ea typeface="TAN Angleton"/>
              <a:cs typeface="TAN Angleton"/>
              <a:sym typeface="TAN Angleto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371755" y="1406204"/>
            <a:ext cx="12241293" cy="809058"/>
            <a:chOff x="0" y="0"/>
            <a:chExt cx="3789698" cy="250471"/>
          </a:xfrm>
        </p:grpSpPr>
        <p:sp>
          <p:nvSpPr>
            <p:cNvPr id="4" name="Freeform 4"/>
            <p:cNvSpPr/>
            <p:nvPr/>
          </p:nvSpPr>
          <p:spPr>
            <a:xfrm>
              <a:off x="0" y="0"/>
              <a:ext cx="3789698" cy="250471"/>
            </a:xfrm>
            <a:custGeom>
              <a:avLst/>
              <a:gdLst/>
              <a:ahLst/>
              <a:cxnLst/>
              <a:rect l="l" t="t" r="r" b="b"/>
              <a:pathLst>
                <a:path w="3789698" h="250471">
                  <a:moveTo>
                    <a:pt x="0" y="0"/>
                  </a:moveTo>
                  <a:lnTo>
                    <a:pt x="3789698" y="0"/>
                  </a:lnTo>
                  <a:lnTo>
                    <a:pt x="3789698" y="250471"/>
                  </a:lnTo>
                  <a:lnTo>
                    <a:pt x="0" y="250471"/>
                  </a:lnTo>
                  <a:close/>
                </a:path>
              </a:pathLst>
            </a:custGeom>
            <a:solidFill>
              <a:srgbClr val="93A99A">
                <a:alpha val="21961"/>
              </a:srgbClr>
            </a:solidFill>
          </p:spPr>
        </p:sp>
        <p:sp>
          <p:nvSpPr>
            <p:cNvPr id="5" name="TextBox 5"/>
            <p:cNvSpPr txBox="1"/>
            <p:nvPr/>
          </p:nvSpPr>
          <p:spPr>
            <a:xfrm>
              <a:off x="0" y="-209550"/>
              <a:ext cx="3789698" cy="460021"/>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0" name="TextBox 10"/>
          <p:cNvSpPr txBox="1"/>
          <p:nvPr/>
        </p:nvSpPr>
        <p:spPr>
          <a:xfrm>
            <a:off x="1371755" y="3069134"/>
            <a:ext cx="15005929" cy="7112124"/>
          </a:xfrm>
          <a:prstGeom prst="rect">
            <a:avLst/>
          </a:prstGeom>
        </p:spPr>
        <p:txBody>
          <a:bodyPr lIns="0" tIns="0" rIns="0" bIns="0" rtlCol="0" anchor="t">
            <a:spAutoFit/>
          </a:bodyPr>
          <a:lstStyle/>
          <a:p>
            <a:pPr marL="474981" lvl="1" indent="-237491" algn="just">
              <a:lnSpc>
                <a:spcPts val="3344"/>
              </a:lnSpc>
              <a:buAutoNum type="arabicPeriod"/>
            </a:pPr>
            <a:r>
              <a:rPr lang="en-US" sz="2200">
                <a:solidFill>
                  <a:srgbClr val="2E4736"/>
                </a:solidFill>
                <a:latin typeface="Glacial Indifference"/>
                <a:ea typeface="Glacial Indifference"/>
                <a:cs typeface="Glacial Indifference"/>
                <a:sym typeface="Glacial Indifference"/>
              </a:rPr>
              <a:t> Okul ekibi birinci dönemin başı, ikinci dönemin başı ve ikinci dönemin sonu olmak üzere yılda üç kez ve ihtiyaç duyulan hâllerde toplanır.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2. </a:t>
            </a:r>
            <a:r>
              <a:rPr lang="en-US" sz="2200">
                <a:solidFill>
                  <a:srgbClr val="2E4736"/>
                </a:solidFill>
                <a:latin typeface="Glacial Indifference"/>
                <a:ea typeface="Glacial Indifference"/>
                <a:cs typeface="Glacial Indifference"/>
                <a:sym typeface="Glacial Indifference"/>
              </a:rPr>
              <a:t>Okul genelinde travma/kriz durumlarında psikososyal koruma, önleme ve krize müdahale hizmetlerini planlar ve gerçekleştirir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3.</a:t>
            </a:r>
            <a:r>
              <a:rPr lang="en-US" sz="2200">
                <a:solidFill>
                  <a:srgbClr val="2E4736"/>
                </a:solidFill>
                <a:latin typeface="Glacial Indifference"/>
                <a:ea typeface="Glacial Indifference"/>
                <a:cs typeface="Glacial Indifference"/>
                <a:sym typeface="Glacial Indifference"/>
              </a:rPr>
              <a:t> Okul ekibi travma/kriz durumunun hemen ardından ayrıntılı bilgi edinmek amacıyla “Psikososyal Koruma, Önleme ve Krize Müdahale Hizmetleri Gözlem Formu” nu (EK-1) doldurur.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4.</a:t>
            </a:r>
            <a:r>
              <a:rPr lang="en-US" sz="2200">
                <a:solidFill>
                  <a:srgbClr val="2E4736"/>
                </a:solidFill>
                <a:latin typeface="Glacial Indifference"/>
                <a:ea typeface="Glacial Indifference"/>
                <a:cs typeface="Glacial Indifference"/>
                <a:sym typeface="Glacial Indifference"/>
              </a:rPr>
              <a:t> Travma/kriz durumunda personel kapasitesi yetersiz kaldığında ve destek ihtiyacı ortaya çıktığında “Psikososyal Koruma, Önleme ve Krize Müdahale Hizmetleri Destek Talep Formu” nu (EK-2) doldurarak il/ilçe ekibinden destek talep eder. Gerekli durumlarda il/ilçe ekibi ile işbirliği yapar.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5.</a:t>
            </a:r>
            <a:r>
              <a:rPr lang="en-US" sz="2200">
                <a:solidFill>
                  <a:srgbClr val="2E4736"/>
                </a:solidFill>
                <a:latin typeface="Glacial Indifference"/>
                <a:ea typeface="Glacial Indifference"/>
                <a:cs typeface="Glacial Indifference"/>
                <a:sym typeface="Glacial Indifference"/>
              </a:rPr>
              <a:t> Okulda yaşanan travma/kriz durumlarına yönelik gerçekleştirilen krize müdahale çalışmalarını “Psikososyal Koruma, Önleme ve Krize Müdahale Hizmetleri Çalışma Raporu”nu (EK-3) doldurarak okul müdürlüğü aracılığıyla il/ilçe millî eğitim müdürlüğüne gönderir.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p:txBody>
      </p:sp>
      <p:sp>
        <p:nvSpPr>
          <p:cNvPr id="11" name="TextBox 11"/>
          <p:cNvSpPr txBox="1"/>
          <p:nvPr/>
        </p:nvSpPr>
        <p:spPr>
          <a:xfrm>
            <a:off x="1475986" y="1484188"/>
            <a:ext cx="12137062" cy="1153683"/>
          </a:xfrm>
          <a:prstGeom prst="rect">
            <a:avLst/>
          </a:prstGeom>
        </p:spPr>
        <p:txBody>
          <a:bodyPr lIns="0" tIns="0" rIns="0" bIns="0" rtlCol="0" anchor="t">
            <a:spAutoFit/>
          </a:bodyPr>
          <a:lstStyle/>
          <a:p>
            <a:pPr algn="ctr">
              <a:lnSpc>
                <a:spcPts val="3079"/>
              </a:lnSpc>
            </a:pPr>
            <a:r>
              <a:rPr lang="en-US" sz="2199">
                <a:solidFill>
                  <a:srgbClr val="2E4736"/>
                </a:solidFill>
                <a:latin typeface="TAN Angleton"/>
                <a:ea typeface="TAN Angleton"/>
                <a:cs typeface="TAN Angleton"/>
                <a:sym typeface="TAN Angleton"/>
              </a:rPr>
              <a:t>Okul Psikososyal Koruma, Önleme Ve Krize Müdahale Ekibinin görev, yetki ve sorumlulukları şunlardır:</a:t>
            </a:r>
          </a:p>
          <a:p>
            <a:pPr algn="ctr">
              <a:lnSpc>
                <a:spcPts val="3079"/>
              </a:lnSpc>
            </a:pPr>
            <a:endParaRPr lang="en-US" sz="2199">
              <a:solidFill>
                <a:srgbClr val="2E4736"/>
              </a:solidFill>
              <a:latin typeface="TAN Angleton"/>
              <a:ea typeface="TAN Angleton"/>
              <a:cs typeface="TAN Angleton"/>
              <a:sym typeface="TAN Angleto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371755" y="1406204"/>
            <a:ext cx="12241293" cy="809058"/>
            <a:chOff x="0" y="0"/>
            <a:chExt cx="3789698" cy="250471"/>
          </a:xfrm>
        </p:grpSpPr>
        <p:sp>
          <p:nvSpPr>
            <p:cNvPr id="4" name="Freeform 4"/>
            <p:cNvSpPr/>
            <p:nvPr/>
          </p:nvSpPr>
          <p:spPr>
            <a:xfrm>
              <a:off x="0" y="0"/>
              <a:ext cx="3789698" cy="250471"/>
            </a:xfrm>
            <a:custGeom>
              <a:avLst/>
              <a:gdLst/>
              <a:ahLst/>
              <a:cxnLst/>
              <a:rect l="l" t="t" r="r" b="b"/>
              <a:pathLst>
                <a:path w="3789698" h="250471">
                  <a:moveTo>
                    <a:pt x="0" y="0"/>
                  </a:moveTo>
                  <a:lnTo>
                    <a:pt x="3789698" y="0"/>
                  </a:lnTo>
                  <a:lnTo>
                    <a:pt x="3789698" y="250471"/>
                  </a:lnTo>
                  <a:lnTo>
                    <a:pt x="0" y="250471"/>
                  </a:lnTo>
                  <a:close/>
                </a:path>
              </a:pathLst>
            </a:custGeom>
            <a:solidFill>
              <a:srgbClr val="93A99A">
                <a:alpha val="21961"/>
              </a:srgbClr>
            </a:solidFill>
          </p:spPr>
        </p:sp>
        <p:sp>
          <p:nvSpPr>
            <p:cNvPr id="5" name="TextBox 5"/>
            <p:cNvSpPr txBox="1"/>
            <p:nvPr/>
          </p:nvSpPr>
          <p:spPr>
            <a:xfrm>
              <a:off x="0" y="-209550"/>
              <a:ext cx="3789698" cy="460021"/>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0" name="TextBox 10"/>
          <p:cNvSpPr txBox="1"/>
          <p:nvPr/>
        </p:nvSpPr>
        <p:spPr>
          <a:xfrm>
            <a:off x="1371755" y="3544088"/>
            <a:ext cx="13908917" cy="5016438"/>
          </a:xfrm>
          <a:prstGeom prst="rect">
            <a:avLst/>
          </a:prstGeom>
        </p:spPr>
        <p:txBody>
          <a:bodyPr lIns="0" tIns="0" rIns="0" bIns="0" rtlCol="0" anchor="t">
            <a:spAutoFit/>
          </a:bodyPr>
          <a:lstStyle/>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6.</a:t>
            </a:r>
            <a:r>
              <a:rPr lang="en-US" sz="2200">
                <a:solidFill>
                  <a:srgbClr val="2E4736"/>
                </a:solidFill>
                <a:latin typeface="Glacial Indifference"/>
                <a:ea typeface="Glacial Indifference"/>
                <a:cs typeface="Glacial Indifference"/>
                <a:sym typeface="Glacial Indifference"/>
              </a:rPr>
              <a:t> Travma/kriz durumlarına yönelik gerçekleştirdiği çalışmalar sonunda gerekli izleme ve değerlendirmeyi yapar, “Psikososyal Koruma, Önleme ve Krize Müdahale Hizmetleri İzleme Formu”nu (EK-4) doldurarak okul müdürlüğü aracılığıyla il/ilçe millî eğitim müdürlüğüne gönderir.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7.</a:t>
            </a:r>
            <a:r>
              <a:rPr lang="en-US" sz="2200">
                <a:solidFill>
                  <a:srgbClr val="2E4736"/>
                </a:solidFill>
                <a:latin typeface="Glacial Indifference"/>
                <a:ea typeface="Glacial Indifference"/>
                <a:cs typeface="Glacial Indifference"/>
                <a:sym typeface="Glacial Indifference"/>
              </a:rPr>
              <a:t> Travma/kriz durumlarından etkilenen bireylere ilişkin kayıtları başta gizlilik ilkesi olmak üzere etik kurallara uygun bir şekilde tutar ve muhafaza eder.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8.</a:t>
            </a:r>
            <a:r>
              <a:rPr lang="en-US" sz="2200">
                <a:solidFill>
                  <a:srgbClr val="2E4736"/>
                </a:solidFill>
                <a:latin typeface="Glacial Indifference"/>
                <a:ea typeface="Glacial Indifference"/>
                <a:cs typeface="Glacial Indifference"/>
                <a:sym typeface="Glacial Indifference"/>
              </a:rPr>
              <a:t> Gerek görülmesi hâlinde travma/kriz durumlarından etkilenen bireylerin öğretmenleri, ailesi, arkadaşları gibi yakın çevresinin de krize müdahale sürecine katılımını sağlar.</a:t>
            </a:r>
          </a:p>
          <a:p>
            <a:pPr algn="just">
              <a:lnSpc>
                <a:spcPts val="3344"/>
              </a:lnSpc>
            </a:pPr>
            <a:endParaRPr lang="en-US" sz="2200">
              <a:solidFill>
                <a:srgbClr val="2E4736"/>
              </a:solidFill>
              <a:latin typeface="Glacial Indifference"/>
              <a:ea typeface="Glacial Indifference"/>
              <a:cs typeface="Glacial Indifference"/>
              <a:sym typeface="Glacial Indifference"/>
            </a:endParaRPr>
          </a:p>
          <a:p>
            <a:pPr algn="just">
              <a:lnSpc>
                <a:spcPts val="3344"/>
              </a:lnSpc>
            </a:pPr>
            <a:r>
              <a:rPr lang="en-US" sz="2200" b="1">
                <a:solidFill>
                  <a:srgbClr val="2E4736"/>
                </a:solidFill>
                <a:latin typeface="Glacial Indifference Bold"/>
                <a:ea typeface="Glacial Indifference Bold"/>
                <a:cs typeface="Glacial Indifference Bold"/>
                <a:sym typeface="Glacial Indifference Bold"/>
              </a:rPr>
              <a:t>9. </a:t>
            </a:r>
            <a:r>
              <a:rPr lang="en-US" sz="2200">
                <a:solidFill>
                  <a:srgbClr val="2E4736"/>
                </a:solidFill>
                <a:latin typeface="Glacial Indifference"/>
                <a:ea typeface="Glacial Indifference"/>
                <a:cs typeface="Glacial Indifference"/>
                <a:sym typeface="Glacial Indifference"/>
              </a:rPr>
              <a:t>Okulda risk grubunda bulunan ve travma/kriz durumlarından etkilenen bireyleri gerektiğinde ilgili kurum ve kuruluşlara yönlendirir</a:t>
            </a:r>
          </a:p>
        </p:txBody>
      </p:sp>
      <p:sp>
        <p:nvSpPr>
          <p:cNvPr id="11" name="TextBox 11"/>
          <p:cNvSpPr txBox="1"/>
          <p:nvPr/>
        </p:nvSpPr>
        <p:spPr>
          <a:xfrm>
            <a:off x="1475986" y="1484188"/>
            <a:ext cx="12137062" cy="1153683"/>
          </a:xfrm>
          <a:prstGeom prst="rect">
            <a:avLst/>
          </a:prstGeom>
        </p:spPr>
        <p:txBody>
          <a:bodyPr lIns="0" tIns="0" rIns="0" bIns="0" rtlCol="0" anchor="t">
            <a:spAutoFit/>
          </a:bodyPr>
          <a:lstStyle/>
          <a:p>
            <a:pPr algn="l">
              <a:lnSpc>
                <a:spcPts val="3079"/>
              </a:lnSpc>
            </a:pPr>
            <a:r>
              <a:rPr lang="en-US" sz="2199">
                <a:solidFill>
                  <a:srgbClr val="2E4736"/>
                </a:solidFill>
                <a:latin typeface="TAN Angleton"/>
                <a:ea typeface="TAN Angleton"/>
                <a:cs typeface="TAN Angleton"/>
                <a:sym typeface="TAN Angleton"/>
              </a:rPr>
              <a:t>Okul Psikososyal Koruma, Önleme Ve Krize Müdahale Ekibinin görev, yetki ve sorumlulukları şunlardır:</a:t>
            </a:r>
          </a:p>
          <a:p>
            <a:pPr algn="l">
              <a:lnSpc>
                <a:spcPts val="3079"/>
              </a:lnSpc>
            </a:pPr>
            <a:endParaRPr lang="en-US" sz="2199">
              <a:solidFill>
                <a:srgbClr val="2E4736"/>
              </a:solidFill>
              <a:latin typeface="TAN Angleton"/>
              <a:ea typeface="TAN Angleton"/>
              <a:cs typeface="TAN Angleton"/>
              <a:sym typeface="TAN Angleto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04850" y="-63818"/>
            <a:ext cx="2358390" cy="10403205"/>
            <a:chOff x="0" y="0"/>
            <a:chExt cx="3144520" cy="13870940"/>
          </a:xfrm>
        </p:grpSpPr>
        <p:sp>
          <p:nvSpPr>
            <p:cNvPr id="4" name="Freeform 4"/>
            <p:cNvSpPr/>
            <p:nvPr/>
          </p:nvSpPr>
          <p:spPr>
            <a:xfrm>
              <a:off x="46990" y="46990"/>
              <a:ext cx="3049270" cy="13775691"/>
            </a:xfrm>
            <a:custGeom>
              <a:avLst/>
              <a:gdLst/>
              <a:ahLst/>
              <a:cxnLst/>
              <a:rect l="l" t="t" r="r" b="b"/>
              <a:pathLst>
                <a:path w="3049270" h="13775691">
                  <a:moveTo>
                    <a:pt x="81280" y="26670"/>
                  </a:moveTo>
                  <a:cubicBezTo>
                    <a:pt x="295910" y="563880"/>
                    <a:pt x="314960" y="586740"/>
                    <a:pt x="347980" y="657860"/>
                  </a:cubicBezTo>
                  <a:cubicBezTo>
                    <a:pt x="405130" y="784860"/>
                    <a:pt x="506730" y="1068070"/>
                    <a:pt x="563880" y="1198880"/>
                  </a:cubicBezTo>
                  <a:cubicBezTo>
                    <a:pt x="596900" y="1273810"/>
                    <a:pt x="623570" y="1310640"/>
                    <a:pt x="648970" y="1375410"/>
                  </a:cubicBezTo>
                  <a:cubicBezTo>
                    <a:pt x="676910" y="1447800"/>
                    <a:pt x="694690" y="1539240"/>
                    <a:pt x="721360" y="1612900"/>
                  </a:cubicBezTo>
                  <a:cubicBezTo>
                    <a:pt x="746760" y="1677670"/>
                    <a:pt x="781050" y="1728470"/>
                    <a:pt x="802640" y="1794510"/>
                  </a:cubicBezTo>
                  <a:cubicBezTo>
                    <a:pt x="826770" y="1868170"/>
                    <a:pt x="833120" y="1943100"/>
                    <a:pt x="857250" y="2037080"/>
                  </a:cubicBezTo>
                  <a:cubicBezTo>
                    <a:pt x="891540" y="2170430"/>
                    <a:pt x="957580" y="2359660"/>
                    <a:pt x="996950" y="2520950"/>
                  </a:cubicBezTo>
                  <a:cubicBezTo>
                    <a:pt x="1037590" y="2682240"/>
                    <a:pt x="1066800" y="2821940"/>
                    <a:pt x="1097280" y="3007360"/>
                  </a:cubicBezTo>
                  <a:cubicBezTo>
                    <a:pt x="1139190" y="3253740"/>
                    <a:pt x="1184910" y="3575050"/>
                    <a:pt x="1207770" y="3872230"/>
                  </a:cubicBezTo>
                  <a:cubicBezTo>
                    <a:pt x="1230630" y="4185920"/>
                    <a:pt x="1242060" y="4545330"/>
                    <a:pt x="1228090" y="4839970"/>
                  </a:cubicBezTo>
                  <a:cubicBezTo>
                    <a:pt x="1217930" y="5091430"/>
                    <a:pt x="1195070" y="5281930"/>
                    <a:pt x="1151890" y="5533390"/>
                  </a:cubicBezTo>
                  <a:cubicBezTo>
                    <a:pt x="1097280" y="5844540"/>
                    <a:pt x="975360" y="6254750"/>
                    <a:pt x="908050" y="6560820"/>
                  </a:cubicBezTo>
                  <a:cubicBezTo>
                    <a:pt x="853440" y="6805930"/>
                    <a:pt x="815340" y="7045960"/>
                    <a:pt x="770890" y="7227570"/>
                  </a:cubicBezTo>
                  <a:cubicBezTo>
                    <a:pt x="740410" y="7355840"/>
                    <a:pt x="703580" y="7437120"/>
                    <a:pt x="681990" y="7551420"/>
                  </a:cubicBezTo>
                  <a:cubicBezTo>
                    <a:pt x="659130" y="7675880"/>
                    <a:pt x="652780" y="7774940"/>
                    <a:pt x="642620" y="7946390"/>
                  </a:cubicBezTo>
                  <a:cubicBezTo>
                    <a:pt x="624840" y="8262620"/>
                    <a:pt x="615950" y="9047480"/>
                    <a:pt x="624840" y="9297670"/>
                  </a:cubicBezTo>
                  <a:cubicBezTo>
                    <a:pt x="628650" y="9394190"/>
                    <a:pt x="628650" y="9406890"/>
                    <a:pt x="642620" y="9498330"/>
                  </a:cubicBezTo>
                  <a:cubicBezTo>
                    <a:pt x="673100" y="9696450"/>
                    <a:pt x="788670" y="10194290"/>
                    <a:pt x="853440" y="10434320"/>
                  </a:cubicBezTo>
                  <a:cubicBezTo>
                    <a:pt x="895350" y="10586720"/>
                    <a:pt x="919480" y="10666730"/>
                    <a:pt x="971550" y="10803890"/>
                  </a:cubicBezTo>
                  <a:cubicBezTo>
                    <a:pt x="1040130" y="10984230"/>
                    <a:pt x="1165860" y="11273790"/>
                    <a:pt x="1239520" y="11418570"/>
                  </a:cubicBezTo>
                  <a:cubicBezTo>
                    <a:pt x="1282700" y="11501120"/>
                    <a:pt x="1306830" y="11535410"/>
                    <a:pt x="1352550" y="11606530"/>
                  </a:cubicBezTo>
                  <a:cubicBezTo>
                    <a:pt x="1414780" y="11705590"/>
                    <a:pt x="1521460" y="11860530"/>
                    <a:pt x="1587500" y="11949430"/>
                  </a:cubicBezTo>
                  <a:cubicBezTo>
                    <a:pt x="1631950" y="12007850"/>
                    <a:pt x="1659890" y="12028170"/>
                    <a:pt x="1705610" y="12090400"/>
                  </a:cubicBezTo>
                  <a:cubicBezTo>
                    <a:pt x="1784350" y="12193270"/>
                    <a:pt x="1896110" y="12392660"/>
                    <a:pt x="2000250" y="12523470"/>
                  </a:cubicBezTo>
                  <a:cubicBezTo>
                    <a:pt x="2096770" y="12646660"/>
                    <a:pt x="2213610" y="12750800"/>
                    <a:pt x="2308860" y="12858750"/>
                  </a:cubicBezTo>
                  <a:cubicBezTo>
                    <a:pt x="2393950" y="12956540"/>
                    <a:pt x="2451100" y="13041630"/>
                    <a:pt x="2543810" y="13145771"/>
                  </a:cubicBezTo>
                  <a:cubicBezTo>
                    <a:pt x="2664460" y="13281660"/>
                    <a:pt x="2915920" y="13524230"/>
                    <a:pt x="2980690" y="13600430"/>
                  </a:cubicBezTo>
                  <a:cubicBezTo>
                    <a:pt x="3001010" y="13623290"/>
                    <a:pt x="3007360" y="13629640"/>
                    <a:pt x="3017520" y="13648690"/>
                  </a:cubicBezTo>
                  <a:cubicBezTo>
                    <a:pt x="3028950" y="13671549"/>
                    <a:pt x="3049270" y="13709649"/>
                    <a:pt x="3046730" y="13731240"/>
                  </a:cubicBezTo>
                  <a:cubicBezTo>
                    <a:pt x="3042920" y="13749021"/>
                    <a:pt x="3027680" y="13768071"/>
                    <a:pt x="3016250" y="13771880"/>
                  </a:cubicBezTo>
                  <a:cubicBezTo>
                    <a:pt x="3004820" y="13775690"/>
                    <a:pt x="2985770" y="13771880"/>
                    <a:pt x="2976880" y="13764260"/>
                  </a:cubicBezTo>
                  <a:cubicBezTo>
                    <a:pt x="2969260" y="13756640"/>
                    <a:pt x="2961640" y="13738860"/>
                    <a:pt x="2962910" y="13727430"/>
                  </a:cubicBezTo>
                  <a:cubicBezTo>
                    <a:pt x="2964180" y="13715999"/>
                    <a:pt x="2974340" y="13700760"/>
                    <a:pt x="2984500" y="13695680"/>
                  </a:cubicBezTo>
                  <a:cubicBezTo>
                    <a:pt x="2994660" y="13689330"/>
                    <a:pt x="3013710" y="13689330"/>
                    <a:pt x="3023870" y="13694410"/>
                  </a:cubicBezTo>
                  <a:cubicBezTo>
                    <a:pt x="3034030" y="13700760"/>
                    <a:pt x="3045460" y="13715999"/>
                    <a:pt x="3045460" y="13727430"/>
                  </a:cubicBezTo>
                  <a:cubicBezTo>
                    <a:pt x="3046730" y="13740130"/>
                    <a:pt x="3032760" y="13765530"/>
                    <a:pt x="3020060" y="13770610"/>
                  </a:cubicBezTo>
                  <a:cubicBezTo>
                    <a:pt x="3007360" y="13775690"/>
                    <a:pt x="2984500" y="13769340"/>
                    <a:pt x="2971800" y="13757910"/>
                  </a:cubicBezTo>
                  <a:cubicBezTo>
                    <a:pt x="2951480" y="13740130"/>
                    <a:pt x="2956560" y="13700760"/>
                    <a:pt x="2929890" y="13658849"/>
                  </a:cubicBezTo>
                  <a:cubicBezTo>
                    <a:pt x="2862580" y="13557249"/>
                    <a:pt x="2608580" y="13333730"/>
                    <a:pt x="2486660" y="13196571"/>
                  </a:cubicBezTo>
                  <a:cubicBezTo>
                    <a:pt x="2393950" y="13092430"/>
                    <a:pt x="2339340" y="13009880"/>
                    <a:pt x="2254250" y="12912090"/>
                  </a:cubicBezTo>
                  <a:cubicBezTo>
                    <a:pt x="2157730" y="12801600"/>
                    <a:pt x="2035810" y="12692380"/>
                    <a:pt x="1938020" y="12567920"/>
                  </a:cubicBezTo>
                  <a:cubicBezTo>
                    <a:pt x="1833880" y="12435840"/>
                    <a:pt x="1725930" y="12242800"/>
                    <a:pt x="1647190" y="12138660"/>
                  </a:cubicBezTo>
                  <a:cubicBezTo>
                    <a:pt x="1600200" y="12075160"/>
                    <a:pt x="1570990" y="12052300"/>
                    <a:pt x="1525270" y="11991340"/>
                  </a:cubicBezTo>
                  <a:cubicBezTo>
                    <a:pt x="1456690" y="11902440"/>
                    <a:pt x="1357630" y="11760200"/>
                    <a:pt x="1286510" y="11645900"/>
                  </a:cubicBezTo>
                  <a:cubicBezTo>
                    <a:pt x="1220470" y="11539220"/>
                    <a:pt x="1167130" y="11446510"/>
                    <a:pt x="1108710" y="11325860"/>
                  </a:cubicBezTo>
                  <a:cubicBezTo>
                    <a:pt x="1037590" y="11179810"/>
                    <a:pt x="956310" y="10982960"/>
                    <a:pt x="899160" y="10828020"/>
                  </a:cubicBezTo>
                  <a:cubicBezTo>
                    <a:pt x="850900" y="10694670"/>
                    <a:pt x="810260" y="10563860"/>
                    <a:pt x="779780" y="10452100"/>
                  </a:cubicBezTo>
                  <a:cubicBezTo>
                    <a:pt x="754380" y="10363200"/>
                    <a:pt x="745490" y="10313670"/>
                    <a:pt x="722630" y="10213340"/>
                  </a:cubicBezTo>
                  <a:cubicBezTo>
                    <a:pt x="681990" y="10039350"/>
                    <a:pt x="591820" y="9671050"/>
                    <a:pt x="566420" y="9504680"/>
                  </a:cubicBezTo>
                  <a:cubicBezTo>
                    <a:pt x="552450" y="9415780"/>
                    <a:pt x="552450" y="9377680"/>
                    <a:pt x="548640" y="9297670"/>
                  </a:cubicBezTo>
                  <a:cubicBezTo>
                    <a:pt x="544830" y="9184640"/>
                    <a:pt x="548640" y="9047480"/>
                    <a:pt x="549910" y="8891270"/>
                  </a:cubicBezTo>
                  <a:cubicBezTo>
                    <a:pt x="549910" y="8679180"/>
                    <a:pt x="544830" y="8378190"/>
                    <a:pt x="556260" y="8141970"/>
                  </a:cubicBezTo>
                  <a:cubicBezTo>
                    <a:pt x="566420" y="7928610"/>
                    <a:pt x="577850" y="7702550"/>
                    <a:pt x="608330" y="7533640"/>
                  </a:cubicBezTo>
                  <a:cubicBezTo>
                    <a:pt x="631190" y="7407910"/>
                    <a:pt x="666750" y="7339330"/>
                    <a:pt x="695960" y="7213600"/>
                  </a:cubicBezTo>
                  <a:cubicBezTo>
                    <a:pt x="740410" y="7030720"/>
                    <a:pt x="778510" y="6788150"/>
                    <a:pt x="833120" y="6541770"/>
                  </a:cubicBezTo>
                  <a:cubicBezTo>
                    <a:pt x="900430" y="6238240"/>
                    <a:pt x="1026160" y="5806440"/>
                    <a:pt x="1075690" y="5528310"/>
                  </a:cubicBezTo>
                  <a:cubicBezTo>
                    <a:pt x="1109980" y="5334000"/>
                    <a:pt x="1122680" y="5160010"/>
                    <a:pt x="1135380" y="5033010"/>
                  </a:cubicBezTo>
                  <a:cubicBezTo>
                    <a:pt x="1144270" y="4954270"/>
                    <a:pt x="1149350" y="4928870"/>
                    <a:pt x="1151890" y="4841240"/>
                  </a:cubicBezTo>
                  <a:cubicBezTo>
                    <a:pt x="1159510" y="4643120"/>
                    <a:pt x="1154430" y="4191000"/>
                    <a:pt x="1131570" y="3879850"/>
                  </a:cubicBezTo>
                  <a:cubicBezTo>
                    <a:pt x="1109980" y="3586480"/>
                    <a:pt x="1064260" y="3268980"/>
                    <a:pt x="1023620" y="3025140"/>
                  </a:cubicBezTo>
                  <a:cubicBezTo>
                    <a:pt x="993140" y="2840990"/>
                    <a:pt x="963930" y="2702560"/>
                    <a:pt x="924560" y="2542540"/>
                  </a:cubicBezTo>
                  <a:cubicBezTo>
                    <a:pt x="883920" y="2378710"/>
                    <a:pt x="816610" y="2185670"/>
                    <a:pt x="782320" y="2053590"/>
                  </a:cubicBezTo>
                  <a:cubicBezTo>
                    <a:pt x="759460" y="1963420"/>
                    <a:pt x="755650" y="1896110"/>
                    <a:pt x="732790" y="1824990"/>
                  </a:cubicBezTo>
                  <a:cubicBezTo>
                    <a:pt x="711200" y="1757680"/>
                    <a:pt x="673100" y="1701800"/>
                    <a:pt x="648970" y="1635760"/>
                  </a:cubicBezTo>
                  <a:cubicBezTo>
                    <a:pt x="622300" y="1563370"/>
                    <a:pt x="607060" y="1478280"/>
                    <a:pt x="579120" y="1408430"/>
                  </a:cubicBezTo>
                  <a:cubicBezTo>
                    <a:pt x="553720" y="1342390"/>
                    <a:pt x="525780" y="1303020"/>
                    <a:pt x="491490" y="1225550"/>
                  </a:cubicBezTo>
                  <a:cubicBezTo>
                    <a:pt x="434340" y="1094740"/>
                    <a:pt x="335280" y="820420"/>
                    <a:pt x="278130" y="693420"/>
                  </a:cubicBezTo>
                  <a:cubicBezTo>
                    <a:pt x="245110" y="619760"/>
                    <a:pt x="224790" y="594360"/>
                    <a:pt x="191770" y="523240"/>
                  </a:cubicBezTo>
                  <a:cubicBezTo>
                    <a:pt x="139700" y="407670"/>
                    <a:pt x="19050" y="121920"/>
                    <a:pt x="5080" y="59690"/>
                  </a:cubicBezTo>
                  <a:cubicBezTo>
                    <a:pt x="1270" y="44450"/>
                    <a:pt x="0" y="39370"/>
                    <a:pt x="3810" y="30480"/>
                  </a:cubicBezTo>
                  <a:cubicBezTo>
                    <a:pt x="7620" y="20320"/>
                    <a:pt x="21590" y="7620"/>
                    <a:pt x="31750" y="3810"/>
                  </a:cubicBezTo>
                  <a:cubicBezTo>
                    <a:pt x="40640" y="0"/>
                    <a:pt x="52070" y="1270"/>
                    <a:pt x="60960" y="6350"/>
                  </a:cubicBezTo>
                  <a:cubicBezTo>
                    <a:pt x="68580" y="10160"/>
                    <a:pt x="81280" y="26670"/>
                    <a:pt x="81280" y="26670"/>
                  </a:cubicBezTo>
                </a:path>
              </a:pathLst>
            </a:custGeom>
            <a:solidFill>
              <a:srgbClr val="93A99A">
                <a:alpha val="41961"/>
              </a:srgbClr>
            </a:solidFill>
            <a:ln cap="sq">
              <a:noFill/>
              <a:prstDash val="solid"/>
              <a:miter/>
            </a:ln>
          </p:spPr>
        </p:sp>
      </p:grpSp>
      <p:grpSp>
        <p:nvGrpSpPr>
          <p:cNvPr id="5" name="Group 5"/>
          <p:cNvGrpSpPr/>
          <p:nvPr/>
        </p:nvGrpSpPr>
        <p:grpSpPr>
          <a:xfrm>
            <a:off x="-461962" y="1176007"/>
            <a:ext cx="2333625" cy="9249728"/>
            <a:chOff x="0" y="0"/>
            <a:chExt cx="3111500" cy="12332970"/>
          </a:xfrm>
        </p:grpSpPr>
        <p:sp>
          <p:nvSpPr>
            <p:cNvPr id="6" name="Freeform 6"/>
            <p:cNvSpPr/>
            <p:nvPr/>
          </p:nvSpPr>
          <p:spPr>
            <a:xfrm>
              <a:off x="48260" y="46990"/>
              <a:ext cx="3027680" cy="12236450"/>
            </a:xfrm>
            <a:custGeom>
              <a:avLst/>
              <a:gdLst/>
              <a:ahLst/>
              <a:cxnLst/>
              <a:rect l="l" t="t" r="r" b="b"/>
              <a:pathLst>
                <a:path w="3027680" h="12236450">
                  <a:moveTo>
                    <a:pt x="81280" y="24130"/>
                  </a:moveTo>
                  <a:cubicBezTo>
                    <a:pt x="223520" y="292100"/>
                    <a:pt x="398780" y="543560"/>
                    <a:pt x="537210" y="739140"/>
                  </a:cubicBezTo>
                  <a:cubicBezTo>
                    <a:pt x="684530" y="946150"/>
                    <a:pt x="829310" y="1139190"/>
                    <a:pt x="1007110" y="1372870"/>
                  </a:cubicBezTo>
                  <a:cubicBezTo>
                    <a:pt x="1231900" y="1666240"/>
                    <a:pt x="1606550" y="2123440"/>
                    <a:pt x="1778000" y="2357120"/>
                  </a:cubicBezTo>
                  <a:cubicBezTo>
                    <a:pt x="1869440" y="2480310"/>
                    <a:pt x="1916430" y="2561590"/>
                    <a:pt x="1981200" y="2647950"/>
                  </a:cubicBezTo>
                  <a:cubicBezTo>
                    <a:pt x="2034540" y="2719070"/>
                    <a:pt x="2085340" y="2769870"/>
                    <a:pt x="2134870" y="2838450"/>
                  </a:cubicBezTo>
                  <a:cubicBezTo>
                    <a:pt x="2188210" y="2912110"/>
                    <a:pt x="2230120" y="2979420"/>
                    <a:pt x="2289810" y="3079750"/>
                  </a:cubicBezTo>
                  <a:cubicBezTo>
                    <a:pt x="2382520" y="3234690"/>
                    <a:pt x="2537460" y="3498850"/>
                    <a:pt x="2626360" y="3685540"/>
                  </a:cubicBezTo>
                  <a:cubicBezTo>
                    <a:pt x="2697480" y="3835400"/>
                    <a:pt x="2748280" y="3958590"/>
                    <a:pt x="2795270" y="4104640"/>
                  </a:cubicBezTo>
                  <a:cubicBezTo>
                    <a:pt x="2843530" y="4254500"/>
                    <a:pt x="2877820" y="4414520"/>
                    <a:pt x="2909570" y="4573270"/>
                  </a:cubicBezTo>
                  <a:cubicBezTo>
                    <a:pt x="2941320" y="4733290"/>
                    <a:pt x="2969260" y="4869180"/>
                    <a:pt x="2987040" y="5060950"/>
                  </a:cubicBezTo>
                  <a:cubicBezTo>
                    <a:pt x="3011170" y="5332730"/>
                    <a:pt x="3027680" y="5742940"/>
                    <a:pt x="3012440" y="6057900"/>
                  </a:cubicBezTo>
                  <a:cubicBezTo>
                    <a:pt x="2998470" y="6344920"/>
                    <a:pt x="2970530" y="6591300"/>
                    <a:pt x="2913380" y="6877050"/>
                  </a:cubicBezTo>
                  <a:cubicBezTo>
                    <a:pt x="2849880" y="7198360"/>
                    <a:pt x="2727960" y="7565390"/>
                    <a:pt x="2632710" y="7887970"/>
                  </a:cubicBezTo>
                  <a:cubicBezTo>
                    <a:pt x="2543810" y="8186420"/>
                    <a:pt x="2428240" y="8558530"/>
                    <a:pt x="2362200" y="8743950"/>
                  </a:cubicBezTo>
                  <a:cubicBezTo>
                    <a:pt x="2330450" y="8835390"/>
                    <a:pt x="2310130" y="8862060"/>
                    <a:pt x="2283460" y="8945880"/>
                  </a:cubicBezTo>
                  <a:cubicBezTo>
                    <a:pt x="2239010" y="9076690"/>
                    <a:pt x="2174240" y="9296400"/>
                    <a:pt x="2142490" y="9456420"/>
                  </a:cubicBezTo>
                  <a:cubicBezTo>
                    <a:pt x="2115820" y="9594850"/>
                    <a:pt x="2114550" y="9724390"/>
                    <a:pt x="2095500" y="9847580"/>
                  </a:cubicBezTo>
                  <a:cubicBezTo>
                    <a:pt x="2078990" y="9960610"/>
                    <a:pt x="2049780" y="10062210"/>
                    <a:pt x="2037080" y="10168890"/>
                  </a:cubicBezTo>
                  <a:cubicBezTo>
                    <a:pt x="2025650" y="10271760"/>
                    <a:pt x="2024380" y="10347960"/>
                    <a:pt x="2020570" y="10476230"/>
                  </a:cubicBezTo>
                  <a:cubicBezTo>
                    <a:pt x="2012950" y="10687050"/>
                    <a:pt x="2000250" y="11121390"/>
                    <a:pt x="2015490" y="11316970"/>
                  </a:cubicBezTo>
                  <a:cubicBezTo>
                    <a:pt x="2024380" y="11423650"/>
                    <a:pt x="2040890" y="11493500"/>
                    <a:pt x="2057400" y="11560810"/>
                  </a:cubicBezTo>
                  <a:cubicBezTo>
                    <a:pt x="2070100" y="11610340"/>
                    <a:pt x="2089150" y="11640820"/>
                    <a:pt x="2101850" y="11687810"/>
                  </a:cubicBezTo>
                  <a:cubicBezTo>
                    <a:pt x="2115820" y="11741150"/>
                    <a:pt x="2115820" y="11798300"/>
                    <a:pt x="2132330" y="11866880"/>
                  </a:cubicBezTo>
                  <a:cubicBezTo>
                    <a:pt x="2155190" y="11959590"/>
                    <a:pt x="2245360" y="12138660"/>
                    <a:pt x="2233930" y="12193270"/>
                  </a:cubicBezTo>
                  <a:cubicBezTo>
                    <a:pt x="2228850" y="12216130"/>
                    <a:pt x="2212340" y="12231370"/>
                    <a:pt x="2198370" y="12233910"/>
                  </a:cubicBezTo>
                  <a:cubicBezTo>
                    <a:pt x="2184400" y="12236450"/>
                    <a:pt x="2157730" y="12222480"/>
                    <a:pt x="2150110" y="12211050"/>
                  </a:cubicBezTo>
                  <a:cubicBezTo>
                    <a:pt x="2143760" y="12199620"/>
                    <a:pt x="2146300" y="12179300"/>
                    <a:pt x="2150110" y="12169140"/>
                  </a:cubicBezTo>
                  <a:cubicBezTo>
                    <a:pt x="2153920" y="12160250"/>
                    <a:pt x="2162810" y="12153900"/>
                    <a:pt x="2171700" y="12150090"/>
                  </a:cubicBezTo>
                  <a:cubicBezTo>
                    <a:pt x="2179320" y="12146280"/>
                    <a:pt x="2190750" y="12143740"/>
                    <a:pt x="2199640" y="12147550"/>
                  </a:cubicBezTo>
                  <a:cubicBezTo>
                    <a:pt x="2211070" y="12150090"/>
                    <a:pt x="2226310" y="12164060"/>
                    <a:pt x="2231390" y="12174220"/>
                  </a:cubicBezTo>
                  <a:cubicBezTo>
                    <a:pt x="2235200" y="12183110"/>
                    <a:pt x="2235200" y="12194540"/>
                    <a:pt x="2232660" y="12203430"/>
                  </a:cubicBezTo>
                  <a:cubicBezTo>
                    <a:pt x="2227580" y="12213590"/>
                    <a:pt x="2213610" y="12228830"/>
                    <a:pt x="2203450" y="12232640"/>
                  </a:cubicBezTo>
                  <a:cubicBezTo>
                    <a:pt x="2194560" y="12236450"/>
                    <a:pt x="2183130" y="12236450"/>
                    <a:pt x="2174240" y="12232640"/>
                  </a:cubicBezTo>
                  <a:cubicBezTo>
                    <a:pt x="2164080" y="12227560"/>
                    <a:pt x="2156460" y="12218670"/>
                    <a:pt x="2146300" y="12202160"/>
                  </a:cubicBezTo>
                  <a:cubicBezTo>
                    <a:pt x="2118360" y="12151360"/>
                    <a:pt x="2072640" y="11967210"/>
                    <a:pt x="2053590" y="11877040"/>
                  </a:cubicBezTo>
                  <a:cubicBezTo>
                    <a:pt x="2039620" y="11813540"/>
                    <a:pt x="2042160" y="11764010"/>
                    <a:pt x="2029460" y="11711940"/>
                  </a:cubicBezTo>
                  <a:cubicBezTo>
                    <a:pt x="2018030" y="11663680"/>
                    <a:pt x="1996440" y="11628120"/>
                    <a:pt x="1982470" y="11573510"/>
                  </a:cubicBezTo>
                  <a:cubicBezTo>
                    <a:pt x="1964690" y="11502390"/>
                    <a:pt x="1948180" y="11427460"/>
                    <a:pt x="1939290" y="11316970"/>
                  </a:cubicBezTo>
                  <a:cubicBezTo>
                    <a:pt x="1924050" y="11117580"/>
                    <a:pt x="1936750" y="10687050"/>
                    <a:pt x="1944370" y="10473690"/>
                  </a:cubicBezTo>
                  <a:cubicBezTo>
                    <a:pt x="1948180" y="10341610"/>
                    <a:pt x="1949450" y="10261600"/>
                    <a:pt x="1962150" y="10156190"/>
                  </a:cubicBezTo>
                  <a:cubicBezTo>
                    <a:pt x="1974850" y="10049510"/>
                    <a:pt x="2002790" y="9950450"/>
                    <a:pt x="2020570" y="9837420"/>
                  </a:cubicBezTo>
                  <a:cubicBezTo>
                    <a:pt x="2039620" y="9711690"/>
                    <a:pt x="2042160" y="9574530"/>
                    <a:pt x="2070100" y="9433560"/>
                  </a:cubicBezTo>
                  <a:cubicBezTo>
                    <a:pt x="2101850" y="9271000"/>
                    <a:pt x="2167890" y="9047480"/>
                    <a:pt x="2212340" y="8917940"/>
                  </a:cubicBezTo>
                  <a:cubicBezTo>
                    <a:pt x="2239010" y="8836660"/>
                    <a:pt x="2258060" y="8812530"/>
                    <a:pt x="2288540" y="8723630"/>
                  </a:cubicBezTo>
                  <a:cubicBezTo>
                    <a:pt x="2354580" y="8540750"/>
                    <a:pt x="2470150" y="8166100"/>
                    <a:pt x="2559050" y="7868920"/>
                  </a:cubicBezTo>
                  <a:cubicBezTo>
                    <a:pt x="2654300" y="7548880"/>
                    <a:pt x="2774950" y="7185660"/>
                    <a:pt x="2838450" y="6866890"/>
                  </a:cubicBezTo>
                  <a:cubicBezTo>
                    <a:pt x="2894330" y="6586220"/>
                    <a:pt x="2922270" y="6342380"/>
                    <a:pt x="2936240" y="6057900"/>
                  </a:cubicBezTo>
                  <a:cubicBezTo>
                    <a:pt x="2951480" y="5746750"/>
                    <a:pt x="2936240" y="5344160"/>
                    <a:pt x="2912110" y="5073650"/>
                  </a:cubicBezTo>
                  <a:cubicBezTo>
                    <a:pt x="2894330" y="4884420"/>
                    <a:pt x="2866390" y="4749800"/>
                    <a:pt x="2834640" y="4591050"/>
                  </a:cubicBezTo>
                  <a:cubicBezTo>
                    <a:pt x="2804160" y="4436110"/>
                    <a:pt x="2772410" y="4279900"/>
                    <a:pt x="2725420" y="4132580"/>
                  </a:cubicBezTo>
                  <a:cubicBezTo>
                    <a:pt x="2679700" y="3990340"/>
                    <a:pt x="2621280" y="3854450"/>
                    <a:pt x="2559050" y="3721100"/>
                  </a:cubicBezTo>
                  <a:cubicBezTo>
                    <a:pt x="2499360" y="3591560"/>
                    <a:pt x="2434590" y="3473450"/>
                    <a:pt x="2359660" y="3342640"/>
                  </a:cubicBezTo>
                  <a:cubicBezTo>
                    <a:pt x="2275840" y="3196590"/>
                    <a:pt x="2216150" y="3088640"/>
                    <a:pt x="2075180" y="2885440"/>
                  </a:cubicBezTo>
                  <a:cubicBezTo>
                    <a:pt x="1764030" y="2435860"/>
                    <a:pt x="821690" y="1267460"/>
                    <a:pt x="471170" y="781050"/>
                  </a:cubicBezTo>
                  <a:cubicBezTo>
                    <a:pt x="290830" y="530860"/>
                    <a:pt x="154940" y="335280"/>
                    <a:pt x="77470" y="199390"/>
                  </a:cubicBezTo>
                  <a:cubicBezTo>
                    <a:pt x="39370" y="132080"/>
                    <a:pt x="0" y="76200"/>
                    <a:pt x="2540" y="41910"/>
                  </a:cubicBezTo>
                  <a:cubicBezTo>
                    <a:pt x="3810" y="24130"/>
                    <a:pt x="19050" y="8890"/>
                    <a:pt x="30480" y="3810"/>
                  </a:cubicBezTo>
                  <a:cubicBezTo>
                    <a:pt x="39370" y="0"/>
                    <a:pt x="50800" y="1270"/>
                    <a:pt x="59690" y="3810"/>
                  </a:cubicBezTo>
                  <a:cubicBezTo>
                    <a:pt x="68580" y="7620"/>
                    <a:pt x="81280" y="24130"/>
                    <a:pt x="81280" y="24130"/>
                  </a:cubicBezTo>
                </a:path>
              </a:pathLst>
            </a:custGeom>
            <a:solidFill>
              <a:srgbClr val="93A99A"/>
            </a:solidFill>
            <a:ln cap="sq">
              <a:noFill/>
              <a:prstDash val="solid"/>
              <a:miter/>
            </a:ln>
          </p:spPr>
        </p:sp>
      </p:grpSp>
      <p:grpSp>
        <p:nvGrpSpPr>
          <p:cNvPr id="7" name="Group 7"/>
          <p:cNvGrpSpPr/>
          <p:nvPr/>
        </p:nvGrpSpPr>
        <p:grpSpPr>
          <a:xfrm>
            <a:off x="16486332" y="-89535"/>
            <a:ext cx="1243012" cy="11020425"/>
            <a:chOff x="0" y="0"/>
            <a:chExt cx="1657350" cy="14693900"/>
          </a:xfrm>
        </p:grpSpPr>
        <p:sp>
          <p:nvSpPr>
            <p:cNvPr id="8" name="Freeform 8"/>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9" name="Group 9"/>
          <p:cNvGrpSpPr/>
          <p:nvPr/>
        </p:nvGrpSpPr>
        <p:grpSpPr>
          <a:xfrm>
            <a:off x="15713855" y="0"/>
            <a:ext cx="2015490" cy="10994707"/>
            <a:chOff x="0" y="0"/>
            <a:chExt cx="2687320" cy="14659610"/>
          </a:xfrm>
        </p:grpSpPr>
        <p:sp>
          <p:nvSpPr>
            <p:cNvPr id="10" name="Freeform 10"/>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8627"/>
              </a:srgbClr>
            </a:solidFill>
            <a:ln cap="sq">
              <a:noFill/>
              <a:prstDash val="solid"/>
              <a:miter/>
            </a:ln>
          </p:spPr>
        </p:sp>
      </p:grpSp>
      <p:sp>
        <p:nvSpPr>
          <p:cNvPr id="11" name="TextBox 11"/>
          <p:cNvSpPr txBox="1"/>
          <p:nvPr/>
        </p:nvSpPr>
        <p:spPr>
          <a:xfrm>
            <a:off x="9139238" y="4918094"/>
            <a:ext cx="9525" cy="412713"/>
          </a:xfrm>
          <a:prstGeom prst="rect">
            <a:avLst/>
          </a:prstGeom>
        </p:spPr>
        <p:txBody>
          <a:bodyPr lIns="0" tIns="0" rIns="0" bIns="0" rtlCol="0" anchor="t">
            <a:spAutoFit/>
          </a:bodyPr>
          <a:lstStyle/>
          <a:p>
            <a:pPr algn="ctr">
              <a:lnSpc>
                <a:spcPts val="3499"/>
              </a:lnSpc>
              <a:spcBef>
                <a:spcPct val="0"/>
              </a:spcBef>
            </a:pPr>
            <a:endParaRPr/>
          </a:p>
        </p:txBody>
      </p:sp>
      <p:sp>
        <p:nvSpPr>
          <p:cNvPr id="12" name="TextBox 12"/>
          <p:cNvSpPr txBox="1"/>
          <p:nvPr/>
        </p:nvSpPr>
        <p:spPr>
          <a:xfrm>
            <a:off x="5900199" y="2526950"/>
            <a:ext cx="5570451" cy="412713"/>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TAN Angleton"/>
                <a:ea typeface="TAN Angleton"/>
                <a:cs typeface="TAN Angleton"/>
                <a:sym typeface="TAN Angleton"/>
              </a:rPr>
              <a:t>SINIF REHBERLİK PLANLARI</a:t>
            </a:r>
          </a:p>
        </p:txBody>
      </p:sp>
      <p:sp>
        <p:nvSpPr>
          <p:cNvPr id="13" name="TextBox 13"/>
          <p:cNvSpPr txBox="1"/>
          <p:nvPr/>
        </p:nvSpPr>
        <p:spPr>
          <a:xfrm>
            <a:off x="2310058" y="4264192"/>
            <a:ext cx="13677410" cy="621179"/>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TAN Angleton"/>
                <a:ea typeface="TAN Angleton"/>
                <a:cs typeface="TAN Angleton"/>
                <a:sym typeface="TAN Angleton"/>
              </a:rPr>
              <a:t>https://orgm.meb.gov.tr/meb_iys_dosyalar/2020_07/17143025_SINIF_REHBERLYK_PROGRAMI_2020.pdf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782074" y="1257988"/>
            <a:ext cx="10724419" cy="946384"/>
            <a:chOff x="0" y="0"/>
            <a:chExt cx="3320099" cy="292985"/>
          </a:xfrm>
        </p:grpSpPr>
        <p:sp>
          <p:nvSpPr>
            <p:cNvPr id="4" name="Freeform 4"/>
            <p:cNvSpPr/>
            <p:nvPr/>
          </p:nvSpPr>
          <p:spPr>
            <a:xfrm>
              <a:off x="0" y="0"/>
              <a:ext cx="3320099" cy="292985"/>
            </a:xfrm>
            <a:custGeom>
              <a:avLst/>
              <a:gdLst/>
              <a:ahLst/>
              <a:cxnLst/>
              <a:rect l="l" t="t" r="r" b="b"/>
              <a:pathLst>
                <a:path w="3320099" h="292985">
                  <a:moveTo>
                    <a:pt x="0" y="0"/>
                  </a:moveTo>
                  <a:lnTo>
                    <a:pt x="3320099" y="0"/>
                  </a:lnTo>
                  <a:lnTo>
                    <a:pt x="3320099" y="292985"/>
                  </a:lnTo>
                  <a:lnTo>
                    <a:pt x="0" y="292985"/>
                  </a:lnTo>
                  <a:close/>
                </a:path>
              </a:pathLst>
            </a:custGeom>
            <a:solidFill>
              <a:srgbClr val="93A99A">
                <a:alpha val="21961"/>
              </a:srgbClr>
            </a:solidFill>
          </p:spPr>
        </p:sp>
        <p:sp>
          <p:nvSpPr>
            <p:cNvPr id="5" name="TextBox 5"/>
            <p:cNvSpPr txBox="1"/>
            <p:nvPr/>
          </p:nvSpPr>
          <p:spPr>
            <a:xfrm>
              <a:off x="0" y="-209550"/>
              <a:ext cx="3320099" cy="502535"/>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1782074" y="3586185"/>
            <a:ext cx="13068999" cy="4801533"/>
            <a:chOff x="0" y="0"/>
            <a:chExt cx="4045942" cy="1486474"/>
          </a:xfrm>
        </p:grpSpPr>
        <p:sp>
          <p:nvSpPr>
            <p:cNvPr id="7" name="Freeform 7"/>
            <p:cNvSpPr/>
            <p:nvPr/>
          </p:nvSpPr>
          <p:spPr>
            <a:xfrm>
              <a:off x="0" y="0"/>
              <a:ext cx="4045942" cy="1486474"/>
            </a:xfrm>
            <a:custGeom>
              <a:avLst/>
              <a:gdLst/>
              <a:ahLst/>
              <a:cxnLst/>
              <a:rect l="l" t="t" r="r" b="b"/>
              <a:pathLst>
                <a:path w="4045942" h="1486474">
                  <a:moveTo>
                    <a:pt x="0" y="0"/>
                  </a:moveTo>
                  <a:lnTo>
                    <a:pt x="4045942" y="0"/>
                  </a:lnTo>
                  <a:lnTo>
                    <a:pt x="4045942" y="1486474"/>
                  </a:lnTo>
                  <a:lnTo>
                    <a:pt x="0" y="1486474"/>
                  </a:lnTo>
                  <a:close/>
                </a:path>
              </a:pathLst>
            </a:custGeom>
            <a:solidFill>
              <a:srgbClr val="93A99A">
                <a:alpha val="21961"/>
              </a:srgbClr>
            </a:solidFill>
          </p:spPr>
        </p:sp>
        <p:sp>
          <p:nvSpPr>
            <p:cNvPr id="8" name="TextBox 8"/>
            <p:cNvSpPr txBox="1"/>
            <p:nvPr/>
          </p:nvSpPr>
          <p:spPr>
            <a:xfrm>
              <a:off x="0" y="-209550"/>
              <a:ext cx="4045942" cy="1696024"/>
            </a:xfrm>
            <a:prstGeom prst="rect">
              <a:avLst/>
            </a:prstGeom>
          </p:spPr>
          <p:txBody>
            <a:bodyPr lIns="50800" tIns="50800" rIns="50800" bIns="50800" rtlCol="0" anchor="ctr"/>
            <a:lstStyle/>
            <a:p>
              <a:pPr algn="ctr">
                <a:lnSpc>
                  <a:spcPts val="5274"/>
                </a:lnSpc>
              </a:pPr>
              <a:endParaRPr/>
            </a:p>
          </p:txBody>
        </p:sp>
      </p:grpSp>
      <p:grpSp>
        <p:nvGrpSpPr>
          <p:cNvPr id="9" name="Group 9"/>
          <p:cNvGrpSpPr/>
          <p:nvPr/>
        </p:nvGrpSpPr>
        <p:grpSpPr>
          <a:xfrm rot="-1642249">
            <a:off x="16028508" y="-2986869"/>
            <a:ext cx="1383323" cy="12264406"/>
            <a:chOff x="0" y="0"/>
            <a:chExt cx="1657350" cy="14693900"/>
          </a:xfrm>
        </p:grpSpPr>
        <p:sp>
          <p:nvSpPr>
            <p:cNvPr id="10" name="Freeform 10"/>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11" name="Group 11"/>
          <p:cNvGrpSpPr/>
          <p:nvPr/>
        </p:nvGrpSpPr>
        <p:grpSpPr>
          <a:xfrm rot="-2124363">
            <a:off x="15256185" y="-2699163"/>
            <a:ext cx="2242998" cy="12235786"/>
            <a:chOff x="0" y="0"/>
            <a:chExt cx="2687320" cy="14659610"/>
          </a:xfrm>
        </p:grpSpPr>
        <p:sp>
          <p:nvSpPr>
            <p:cNvPr id="12" name="Freeform 12"/>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grpSp>
        <p:nvGrpSpPr>
          <p:cNvPr id="13" name="Group 13"/>
          <p:cNvGrpSpPr/>
          <p:nvPr/>
        </p:nvGrpSpPr>
        <p:grpSpPr>
          <a:xfrm rot="-1642249">
            <a:off x="67186" y="1235663"/>
            <a:ext cx="1383323" cy="12264406"/>
            <a:chOff x="0" y="0"/>
            <a:chExt cx="1657350" cy="14693900"/>
          </a:xfrm>
        </p:grpSpPr>
        <p:sp>
          <p:nvSpPr>
            <p:cNvPr id="14" name="Freeform 14"/>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15" name="Group 15"/>
          <p:cNvGrpSpPr/>
          <p:nvPr/>
        </p:nvGrpSpPr>
        <p:grpSpPr>
          <a:xfrm rot="-2124363">
            <a:off x="-705138" y="1523369"/>
            <a:ext cx="2242998" cy="12235786"/>
            <a:chOff x="0" y="0"/>
            <a:chExt cx="2687320" cy="14659610"/>
          </a:xfrm>
        </p:grpSpPr>
        <p:sp>
          <p:nvSpPr>
            <p:cNvPr id="16" name="Freeform 16"/>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7" name="TextBox 17"/>
          <p:cNvSpPr txBox="1"/>
          <p:nvPr/>
        </p:nvSpPr>
        <p:spPr>
          <a:xfrm>
            <a:off x="1997787" y="4098328"/>
            <a:ext cx="12637573" cy="3927140"/>
          </a:xfrm>
          <a:prstGeom prst="rect">
            <a:avLst/>
          </a:prstGeom>
        </p:spPr>
        <p:txBody>
          <a:bodyPr lIns="0" tIns="0" rIns="0" bIns="0" rtlCol="0" anchor="t">
            <a:spAutoFit/>
          </a:bodyPr>
          <a:lstStyle/>
          <a:p>
            <a:pPr algn="l">
              <a:lnSpc>
                <a:spcPts val="3499"/>
              </a:lnSpc>
            </a:pPr>
            <a:r>
              <a:rPr lang="en-US" sz="2499">
                <a:solidFill>
                  <a:srgbClr val="2E4736"/>
                </a:solidFill>
                <a:latin typeface="Glacial Indifference"/>
                <a:ea typeface="Glacial Indifference"/>
                <a:cs typeface="Glacial Indifference"/>
                <a:sym typeface="Glacial Indifference"/>
              </a:rPr>
              <a:t>1.Okul BEP Geliştirme Toplantısı (3 defa)</a:t>
            </a:r>
          </a:p>
          <a:p>
            <a:pPr algn="l">
              <a:lnSpc>
                <a:spcPts val="3499"/>
              </a:lnSpc>
            </a:pPr>
            <a:r>
              <a:rPr lang="en-US" sz="2499">
                <a:solidFill>
                  <a:srgbClr val="2E4736"/>
                </a:solidFill>
                <a:latin typeface="Glacial Indifference"/>
                <a:ea typeface="Glacial Indifference"/>
                <a:cs typeface="Glacial Indifference"/>
                <a:sym typeface="Glacial Indifference"/>
              </a:rPr>
              <a:t>2.Okul Psikososyal Koruma, Önleme ve Krize Müdahale Ekibi Toplantısı (3 defa)</a:t>
            </a:r>
          </a:p>
          <a:p>
            <a:pPr algn="l">
              <a:lnSpc>
                <a:spcPts val="3499"/>
              </a:lnSpc>
            </a:pPr>
            <a:r>
              <a:rPr lang="en-US" sz="2499">
                <a:solidFill>
                  <a:srgbClr val="2E4736"/>
                </a:solidFill>
                <a:latin typeface="Glacial Indifference"/>
                <a:ea typeface="Glacial Indifference"/>
                <a:cs typeface="Glacial Indifference"/>
                <a:sym typeface="Glacial Indifference"/>
              </a:rPr>
              <a:t>3.Okul Rehberlik Hizmetleri Yürütme Kurulu Toplantısı (3 defa)</a:t>
            </a:r>
          </a:p>
          <a:p>
            <a:pPr algn="l">
              <a:lnSpc>
                <a:spcPts val="3499"/>
              </a:lnSpc>
            </a:pPr>
            <a:r>
              <a:rPr lang="en-US" sz="2499">
                <a:solidFill>
                  <a:srgbClr val="2E4736"/>
                </a:solidFill>
                <a:latin typeface="Glacial Indifference"/>
                <a:ea typeface="Glacial Indifference"/>
                <a:cs typeface="Glacial Indifference"/>
                <a:sym typeface="Glacial Indifference"/>
              </a:rPr>
              <a:t>4.Öğretmenler Kurulu Toplantısı </a:t>
            </a:r>
          </a:p>
          <a:p>
            <a:pPr algn="l">
              <a:lnSpc>
                <a:spcPts val="3499"/>
              </a:lnSpc>
            </a:pPr>
            <a:r>
              <a:rPr lang="en-US" sz="2499">
                <a:solidFill>
                  <a:srgbClr val="2E4736"/>
                </a:solidFill>
                <a:latin typeface="Glacial Indifference"/>
                <a:ea typeface="Glacial Indifference"/>
                <a:cs typeface="Glacial Indifference"/>
                <a:sym typeface="Glacial Indifference"/>
              </a:rPr>
              <a:t>5.Şube Öğretmenler Kurulu Toplantıları </a:t>
            </a:r>
          </a:p>
          <a:p>
            <a:pPr algn="l">
              <a:lnSpc>
                <a:spcPts val="3499"/>
              </a:lnSpc>
            </a:pPr>
            <a:r>
              <a:rPr lang="en-US" sz="2499">
                <a:solidFill>
                  <a:srgbClr val="2E4736"/>
                </a:solidFill>
                <a:latin typeface="Glacial Indifference"/>
                <a:ea typeface="Glacial Indifference"/>
                <a:cs typeface="Glacial Indifference"/>
                <a:sym typeface="Glacial Indifference"/>
              </a:rPr>
              <a:t>6.Veli Toplantıları </a:t>
            </a:r>
          </a:p>
          <a:p>
            <a:pPr algn="l">
              <a:lnSpc>
                <a:spcPts val="3499"/>
              </a:lnSpc>
            </a:pPr>
            <a:r>
              <a:rPr lang="en-US" sz="2499">
                <a:solidFill>
                  <a:srgbClr val="2E4736"/>
                </a:solidFill>
                <a:latin typeface="Glacial Indifference"/>
                <a:ea typeface="Glacial Indifference"/>
                <a:cs typeface="Glacial Indifference"/>
                <a:sym typeface="Glacial Indifference"/>
              </a:rPr>
              <a:t>7.RAM Toplantısı ( 2 defa)</a:t>
            </a:r>
          </a:p>
          <a:p>
            <a:pPr algn="l">
              <a:lnSpc>
                <a:spcPts val="3499"/>
              </a:lnSpc>
            </a:pPr>
            <a:r>
              <a:rPr lang="en-US" sz="2499">
                <a:solidFill>
                  <a:srgbClr val="2E4736"/>
                </a:solidFill>
                <a:latin typeface="Glacial Indifference"/>
                <a:ea typeface="Glacial Indifference"/>
                <a:cs typeface="Glacial Indifference"/>
                <a:sym typeface="Glacial Indifference"/>
              </a:rPr>
              <a:t>8.Görevlendirilen Diğer Çalışma/Projelere Ait Toplantılar </a:t>
            </a:r>
          </a:p>
          <a:p>
            <a:pPr algn="l">
              <a:lnSpc>
                <a:spcPts val="3499"/>
              </a:lnSpc>
            </a:pPr>
            <a:endParaRPr lang="en-US" sz="2499">
              <a:solidFill>
                <a:srgbClr val="2E4736"/>
              </a:solidFill>
              <a:latin typeface="Glacial Indifference"/>
              <a:ea typeface="Glacial Indifference"/>
              <a:cs typeface="Glacial Indifference"/>
              <a:sym typeface="Glacial Indifference"/>
            </a:endParaRPr>
          </a:p>
        </p:txBody>
      </p:sp>
      <p:sp>
        <p:nvSpPr>
          <p:cNvPr id="18" name="TextBox 18"/>
          <p:cNvSpPr txBox="1"/>
          <p:nvPr/>
        </p:nvSpPr>
        <p:spPr>
          <a:xfrm>
            <a:off x="2331106" y="1505774"/>
            <a:ext cx="10473428" cy="412713"/>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OKULDA KATILMAMIZ GEREKEN TOPLANTILAR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514459" y="7291333"/>
            <a:ext cx="7570470" cy="5281612"/>
            <a:chOff x="0" y="0"/>
            <a:chExt cx="10093960" cy="7042150"/>
          </a:xfrm>
        </p:grpSpPr>
        <p:sp>
          <p:nvSpPr>
            <p:cNvPr id="4" name="Freeform 4"/>
            <p:cNvSpPr/>
            <p:nvPr/>
          </p:nvSpPr>
          <p:spPr>
            <a:xfrm>
              <a:off x="46990" y="50800"/>
              <a:ext cx="9996170" cy="6943090"/>
            </a:xfrm>
            <a:custGeom>
              <a:avLst/>
              <a:gdLst/>
              <a:ahLst/>
              <a:cxnLst/>
              <a:rect l="l" t="t" r="r" b="b"/>
              <a:pathLst>
                <a:path w="9996170" h="6943090">
                  <a:moveTo>
                    <a:pt x="50800" y="0"/>
                  </a:moveTo>
                  <a:cubicBezTo>
                    <a:pt x="358140" y="69850"/>
                    <a:pt x="469900" y="109220"/>
                    <a:pt x="582930" y="152400"/>
                  </a:cubicBezTo>
                  <a:cubicBezTo>
                    <a:pt x="712470" y="201930"/>
                    <a:pt x="839470" y="251460"/>
                    <a:pt x="995680" y="325120"/>
                  </a:cubicBezTo>
                  <a:cubicBezTo>
                    <a:pt x="1209040" y="425450"/>
                    <a:pt x="1582420" y="614680"/>
                    <a:pt x="1739900" y="716280"/>
                  </a:cubicBezTo>
                  <a:cubicBezTo>
                    <a:pt x="1819910" y="768350"/>
                    <a:pt x="1849120" y="800100"/>
                    <a:pt x="1908810" y="850900"/>
                  </a:cubicBezTo>
                  <a:cubicBezTo>
                    <a:pt x="1981200" y="913130"/>
                    <a:pt x="2048510" y="974090"/>
                    <a:pt x="2137410" y="1065530"/>
                  </a:cubicBezTo>
                  <a:cubicBezTo>
                    <a:pt x="2280920" y="1211580"/>
                    <a:pt x="2477770" y="1426210"/>
                    <a:pt x="2667000" y="1654810"/>
                  </a:cubicBezTo>
                  <a:cubicBezTo>
                    <a:pt x="2910840" y="1948180"/>
                    <a:pt x="3252470" y="2437130"/>
                    <a:pt x="3463290" y="2689860"/>
                  </a:cubicBezTo>
                  <a:cubicBezTo>
                    <a:pt x="3590290" y="2843530"/>
                    <a:pt x="3684270" y="2946400"/>
                    <a:pt x="3783330" y="3048000"/>
                  </a:cubicBezTo>
                  <a:cubicBezTo>
                    <a:pt x="3862070" y="3130550"/>
                    <a:pt x="3910330" y="3181350"/>
                    <a:pt x="4001770" y="3261360"/>
                  </a:cubicBezTo>
                  <a:cubicBezTo>
                    <a:pt x="4135120" y="3379470"/>
                    <a:pt x="4349750" y="3568700"/>
                    <a:pt x="4519930" y="3670300"/>
                  </a:cubicBezTo>
                  <a:cubicBezTo>
                    <a:pt x="4660900" y="3754120"/>
                    <a:pt x="4841240" y="3803650"/>
                    <a:pt x="4936490" y="3850640"/>
                  </a:cubicBezTo>
                  <a:cubicBezTo>
                    <a:pt x="4988560" y="3877310"/>
                    <a:pt x="4999990" y="3892550"/>
                    <a:pt x="5054600" y="3919220"/>
                  </a:cubicBezTo>
                  <a:cubicBezTo>
                    <a:pt x="5167630" y="3971290"/>
                    <a:pt x="5459730" y="4075430"/>
                    <a:pt x="5593080" y="4118610"/>
                  </a:cubicBezTo>
                  <a:cubicBezTo>
                    <a:pt x="5669280" y="4142740"/>
                    <a:pt x="5717540" y="4146550"/>
                    <a:pt x="5775960" y="4166870"/>
                  </a:cubicBezTo>
                  <a:cubicBezTo>
                    <a:pt x="5835650" y="4188460"/>
                    <a:pt x="5876290" y="4216400"/>
                    <a:pt x="5948680" y="4243070"/>
                  </a:cubicBezTo>
                  <a:cubicBezTo>
                    <a:pt x="6062980" y="4286250"/>
                    <a:pt x="6236970" y="4329430"/>
                    <a:pt x="6400800" y="4387850"/>
                  </a:cubicBezTo>
                  <a:cubicBezTo>
                    <a:pt x="6600190" y="4458970"/>
                    <a:pt x="6831330" y="4552950"/>
                    <a:pt x="7057390" y="4649470"/>
                  </a:cubicBezTo>
                  <a:cubicBezTo>
                    <a:pt x="7306310" y="4754880"/>
                    <a:pt x="7636510" y="4902200"/>
                    <a:pt x="7828280" y="4998720"/>
                  </a:cubicBezTo>
                  <a:cubicBezTo>
                    <a:pt x="7945120" y="5058410"/>
                    <a:pt x="8014970" y="5096510"/>
                    <a:pt x="8106410" y="5152390"/>
                  </a:cubicBezTo>
                  <a:cubicBezTo>
                    <a:pt x="8200390" y="5210810"/>
                    <a:pt x="8279130" y="5266690"/>
                    <a:pt x="8383270" y="5341620"/>
                  </a:cubicBezTo>
                  <a:cubicBezTo>
                    <a:pt x="8522970" y="5441950"/>
                    <a:pt x="8699500" y="5574030"/>
                    <a:pt x="8863330" y="5708650"/>
                  </a:cubicBezTo>
                  <a:cubicBezTo>
                    <a:pt x="9043670" y="5857240"/>
                    <a:pt x="9241790" y="6021070"/>
                    <a:pt x="9418320" y="6198870"/>
                  </a:cubicBezTo>
                  <a:cubicBezTo>
                    <a:pt x="9602470" y="6384290"/>
                    <a:pt x="9864090" y="6686550"/>
                    <a:pt x="9944100" y="6802120"/>
                  </a:cubicBezTo>
                  <a:cubicBezTo>
                    <a:pt x="9973310" y="6844030"/>
                    <a:pt x="9992360" y="6869430"/>
                    <a:pt x="9994900" y="6893560"/>
                  </a:cubicBezTo>
                  <a:cubicBezTo>
                    <a:pt x="9996170" y="6908800"/>
                    <a:pt x="9991090" y="6922770"/>
                    <a:pt x="9983470" y="6930390"/>
                  </a:cubicBezTo>
                  <a:cubicBezTo>
                    <a:pt x="9974580" y="6938010"/>
                    <a:pt x="9956800" y="6943090"/>
                    <a:pt x="9946640" y="6940550"/>
                  </a:cubicBezTo>
                  <a:cubicBezTo>
                    <a:pt x="9935210" y="6938010"/>
                    <a:pt x="9921240" y="6926580"/>
                    <a:pt x="9916160" y="6916420"/>
                  </a:cubicBezTo>
                  <a:cubicBezTo>
                    <a:pt x="9912350" y="6906260"/>
                    <a:pt x="9914890" y="6887210"/>
                    <a:pt x="9919970" y="6878320"/>
                  </a:cubicBezTo>
                  <a:cubicBezTo>
                    <a:pt x="9926320" y="6869430"/>
                    <a:pt x="9942830" y="6860540"/>
                    <a:pt x="9954260" y="6860540"/>
                  </a:cubicBezTo>
                  <a:cubicBezTo>
                    <a:pt x="9965690" y="6860540"/>
                    <a:pt x="9982200" y="6868160"/>
                    <a:pt x="9988550" y="6877050"/>
                  </a:cubicBezTo>
                  <a:cubicBezTo>
                    <a:pt x="9994900" y="6887210"/>
                    <a:pt x="9996170" y="6904990"/>
                    <a:pt x="9992360" y="6915150"/>
                  </a:cubicBezTo>
                  <a:cubicBezTo>
                    <a:pt x="9989820" y="6924040"/>
                    <a:pt x="9983470" y="6931660"/>
                    <a:pt x="9975850" y="6935470"/>
                  </a:cubicBezTo>
                  <a:cubicBezTo>
                    <a:pt x="9964420" y="6940550"/>
                    <a:pt x="9940290" y="6939280"/>
                    <a:pt x="9926320" y="6930390"/>
                  </a:cubicBezTo>
                  <a:cubicBezTo>
                    <a:pt x="9908540" y="6918960"/>
                    <a:pt x="9911080" y="6889750"/>
                    <a:pt x="9885680" y="6855460"/>
                  </a:cubicBezTo>
                  <a:cubicBezTo>
                    <a:pt x="9812020" y="6747510"/>
                    <a:pt x="9489440" y="6381750"/>
                    <a:pt x="9367520" y="6254750"/>
                  </a:cubicBezTo>
                  <a:cubicBezTo>
                    <a:pt x="9305290" y="6192520"/>
                    <a:pt x="9282430" y="6176010"/>
                    <a:pt x="9221470" y="6121400"/>
                  </a:cubicBezTo>
                  <a:cubicBezTo>
                    <a:pt x="9121140" y="6031230"/>
                    <a:pt x="8959850" y="5885180"/>
                    <a:pt x="8817610" y="5769610"/>
                  </a:cubicBezTo>
                  <a:cubicBezTo>
                    <a:pt x="8666480" y="5646420"/>
                    <a:pt x="8478520" y="5504180"/>
                    <a:pt x="8340090" y="5403850"/>
                  </a:cubicBezTo>
                  <a:cubicBezTo>
                    <a:pt x="8238490" y="5330190"/>
                    <a:pt x="8161020" y="5275580"/>
                    <a:pt x="8069580" y="5219700"/>
                  </a:cubicBezTo>
                  <a:cubicBezTo>
                    <a:pt x="7979410" y="5163820"/>
                    <a:pt x="7910830" y="5125720"/>
                    <a:pt x="7795260" y="5067300"/>
                  </a:cubicBezTo>
                  <a:cubicBezTo>
                    <a:pt x="7606030" y="4972050"/>
                    <a:pt x="7277100" y="4824730"/>
                    <a:pt x="7031990" y="4720590"/>
                  </a:cubicBezTo>
                  <a:cubicBezTo>
                    <a:pt x="6805930" y="4624070"/>
                    <a:pt x="6577330" y="4532630"/>
                    <a:pt x="6376670" y="4460240"/>
                  </a:cubicBezTo>
                  <a:cubicBezTo>
                    <a:pt x="6211570" y="4400550"/>
                    <a:pt x="6031230" y="4356100"/>
                    <a:pt x="5918200" y="4312920"/>
                  </a:cubicBezTo>
                  <a:cubicBezTo>
                    <a:pt x="5849620" y="4286250"/>
                    <a:pt x="5812790" y="4260850"/>
                    <a:pt x="5756910" y="4240530"/>
                  </a:cubicBezTo>
                  <a:cubicBezTo>
                    <a:pt x="5695950" y="4218940"/>
                    <a:pt x="5643880" y="4215130"/>
                    <a:pt x="5565140" y="4188460"/>
                  </a:cubicBezTo>
                  <a:cubicBezTo>
                    <a:pt x="5427980" y="4145280"/>
                    <a:pt x="5128260" y="4037330"/>
                    <a:pt x="5016500" y="3985260"/>
                  </a:cubicBezTo>
                  <a:cubicBezTo>
                    <a:pt x="4965700" y="3959860"/>
                    <a:pt x="4954270" y="3944620"/>
                    <a:pt x="4908550" y="3921760"/>
                  </a:cubicBezTo>
                  <a:cubicBezTo>
                    <a:pt x="4834890" y="3886200"/>
                    <a:pt x="4691380" y="3839210"/>
                    <a:pt x="4611370" y="3802380"/>
                  </a:cubicBezTo>
                  <a:cubicBezTo>
                    <a:pt x="4556760" y="3776980"/>
                    <a:pt x="4532630" y="3769360"/>
                    <a:pt x="4475480" y="3732530"/>
                  </a:cubicBezTo>
                  <a:cubicBezTo>
                    <a:pt x="4354830" y="3653790"/>
                    <a:pt x="4088130" y="3439160"/>
                    <a:pt x="3950970" y="3318510"/>
                  </a:cubicBezTo>
                  <a:cubicBezTo>
                    <a:pt x="3856990" y="3235960"/>
                    <a:pt x="3804920" y="3181350"/>
                    <a:pt x="3723640" y="3096260"/>
                  </a:cubicBezTo>
                  <a:cubicBezTo>
                    <a:pt x="3624580" y="2992120"/>
                    <a:pt x="3529330" y="2889250"/>
                    <a:pt x="3401060" y="2734310"/>
                  </a:cubicBezTo>
                  <a:cubicBezTo>
                    <a:pt x="3191510" y="2481580"/>
                    <a:pt x="2851150" y="1995170"/>
                    <a:pt x="2608580" y="1704340"/>
                  </a:cubicBezTo>
                  <a:cubicBezTo>
                    <a:pt x="2421890" y="1478280"/>
                    <a:pt x="2226310" y="1264920"/>
                    <a:pt x="2085340" y="1121410"/>
                  </a:cubicBezTo>
                  <a:cubicBezTo>
                    <a:pt x="1997710" y="1031240"/>
                    <a:pt x="1931670" y="971550"/>
                    <a:pt x="1861820" y="911860"/>
                  </a:cubicBezTo>
                  <a:cubicBezTo>
                    <a:pt x="1804670" y="862330"/>
                    <a:pt x="1778000" y="833120"/>
                    <a:pt x="1701800" y="783590"/>
                  </a:cubicBezTo>
                  <a:cubicBezTo>
                    <a:pt x="1548130" y="683260"/>
                    <a:pt x="1177290" y="495300"/>
                    <a:pt x="966470" y="396240"/>
                  </a:cubicBezTo>
                  <a:cubicBezTo>
                    <a:pt x="812800" y="323850"/>
                    <a:pt x="687070" y="275590"/>
                    <a:pt x="560070" y="227330"/>
                  </a:cubicBezTo>
                  <a:cubicBezTo>
                    <a:pt x="449580" y="186690"/>
                    <a:pt x="341630" y="148590"/>
                    <a:pt x="245110" y="123190"/>
                  </a:cubicBezTo>
                  <a:cubicBezTo>
                    <a:pt x="166370" y="102870"/>
                    <a:pt x="58420" y="97790"/>
                    <a:pt x="25400" y="78740"/>
                  </a:cubicBezTo>
                  <a:cubicBezTo>
                    <a:pt x="12700" y="72390"/>
                    <a:pt x="8890" y="66040"/>
                    <a:pt x="5080" y="58420"/>
                  </a:cubicBezTo>
                  <a:cubicBezTo>
                    <a:pt x="1270" y="49530"/>
                    <a:pt x="0" y="36830"/>
                    <a:pt x="3810" y="27940"/>
                  </a:cubicBezTo>
                  <a:cubicBezTo>
                    <a:pt x="6350" y="19050"/>
                    <a:pt x="13970" y="10160"/>
                    <a:pt x="21590" y="5080"/>
                  </a:cubicBezTo>
                  <a:cubicBezTo>
                    <a:pt x="30480" y="1270"/>
                    <a:pt x="50800" y="0"/>
                    <a:pt x="50800" y="0"/>
                  </a:cubicBezTo>
                </a:path>
              </a:pathLst>
            </a:custGeom>
            <a:solidFill>
              <a:srgbClr val="93A99A"/>
            </a:solidFill>
            <a:ln cap="sq">
              <a:noFill/>
              <a:prstDash val="solid"/>
              <a:miter/>
            </a:ln>
          </p:spPr>
        </p:sp>
      </p:grpSp>
      <p:grpSp>
        <p:nvGrpSpPr>
          <p:cNvPr id="5" name="Group 5"/>
          <p:cNvGrpSpPr/>
          <p:nvPr/>
        </p:nvGrpSpPr>
        <p:grpSpPr>
          <a:xfrm>
            <a:off x="-494457" y="7970466"/>
            <a:ext cx="4561522" cy="3858578"/>
            <a:chOff x="0" y="0"/>
            <a:chExt cx="6082030" cy="5144770"/>
          </a:xfrm>
        </p:grpSpPr>
        <p:sp>
          <p:nvSpPr>
            <p:cNvPr id="6" name="Freeform 6"/>
            <p:cNvSpPr/>
            <p:nvPr/>
          </p:nvSpPr>
          <p:spPr>
            <a:xfrm>
              <a:off x="50800" y="49530"/>
              <a:ext cx="5982970" cy="5046980"/>
            </a:xfrm>
            <a:custGeom>
              <a:avLst/>
              <a:gdLst/>
              <a:ahLst/>
              <a:cxnLst/>
              <a:rect l="l" t="t" r="r" b="b"/>
              <a:pathLst>
                <a:path w="5982970" h="5046980">
                  <a:moveTo>
                    <a:pt x="68580" y="10160"/>
                  </a:moveTo>
                  <a:cubicBezTo>
                    <a:pt x="401320" y="194310"/>
                    <a:pt x="675640" y="269240"/>
                    <a:pt x="801370" y="303530"/>
                  </a:cubicBezTo>
                  <a:cubicBezTo>
                    <a:pt x="868680" y="322580"/>
                    <a:pt x="886460" y="326390"/>
                    <a:pt x="958850" y="340360"/>
                  </a:cubicBezTo>
                  <a:cubicBezTo>
                    <a:pt x="1118870" y="372110"/>
                    <a:pt x="1526540" y="444500"/>
                    <a:pt x="1725930" y="466090"/>
                  </a:cubicBezTo>
                  <a:cubicBezTo>
                    <a:pt x="1854200" y="481330"/>
                    <a:pt x="1917700" y="469900"/>
                    <a:pt x="2043430" y="485140"/>
                  </a:cubicBezTo>
                  <a:cubicBezTo>
                    <a:pt x="2235200" y="508000"/>
                    <a:pt x="2564130" y="577850"/>
                    <a:pt x="2763520" y="621030"/>
                  </a:cubicBezTo>
                  <a:cubicBezTo>
                    <a:pt x="2908300" y="652780"/>
                    <a:pt x="3018790" y="668020"/>
                    <a:pt x="3135630" y="713740"/>
                  </a:cubicBezTo>
                  <a:cubicBezTo>
                    <a:pt x="3249930" y="758190"/>
                    <a:pt x="3378200" y="839470"/>
                    <a:pt x="3458210" y="890270"/>
                  </a:cubicBezTo>
                  <a:cubicBezTo>
                    <a:pt x="3509010" y="922020"/>
                    <a:pt x="3529330" y="939800"/>
                    <a:pt x="3577590" y="977900"/>
                  </a:cubicBezTo>
                  <a:cubicBezTo>
                    <a:pt x="3655060" y="1038860"/>
                    <a:pt x="3799840" y="1155700"/>
                    <a:pt x="3874770" y="1230630"/>
                  </a:cubicBezTo>
                  <a:cubicBezTo>
                    <a:pt x="3926840" y="1281430"/>
                    <a:pt x="3958590" y="1316990"/>
                    <a:pt x="3996690" y="1367790"/>
                  </a:cubicBezTo>
                  <a:cubicBezTo>
                    <a:pt x="4037330" y="1423670"/>
                    <a:pt x="4076700" y="1504950"/>
                    <a:pt x="4113530" y="1550670"/>
                  </a:cubicBezTo>
                  <a:cubicBezTo>
                    <a:pt x="4137660" y="1581150"/>
                    <a:pt x="4161790" y="1593850"/>
                    <a:pt x="4183380" y="1620520"/>
                  </a:cubicBezTo>
                  <a:cubicBezTo>
                    <a:pt x="4210050" y="1652270"/>
                    <a:pt x="4226560" y="1677670"/>
                    <a:pt x="4255770" y="1729740"/>
                  </a:cubicBezTo>
                  <a:cubicBezTo>
                    <a:pt x="4320540" y="1844040"/>
                    <a:pt x="4451350" y="2153920"/>
                    <a:pt x="4531360" y="2306320"/>
                  </a:cubicBezTo>
                  <a:cubicBezTo>
                    <a:pt x="4585970" y="2410460"/>
                    <a:pt x="4645660" y="2486660"/>
                    <a:pt x="4678680" y="2561590"/>
                  </a:cubicBezTo>
                  <a:cubicBezTo>
                    <a:pt x="4704080" y="2616200"/>
                    <a:pt x="4700270" y="2642870"/>
                    <a:pt x="4728210" y="2707640"/>
                  </a:cubicBezTo>
                  <a:cubicBezTo>
                    <a:pt x="4789170" y="2852420"/>
                    <a:pt x="4964430" y="3162300"/>
                    <a:pt x="5073650" y="3384550"/>
                  </a:cubicBezTo>
                  <a:cubicBezTo>
                    <a:pt x="5176520" y="3597910"/>
                    <a:pt x="5265420" y="3826510"/>
                    <a:pt x="5367020" y="4017010"/>
                  </a:cubicBezTo>
                  <a:cubicBezTo>
                    <a:pt x="5454650" y="4183380"/>
                    <a:pt x="5539740" y="4315460"/>
                    <a:pt x="5637530" y="4470400"/>
                  </a:cubicBezTo>
                  <a:cubicBezTo>
                    <a:pt x="5742940" y="4636770"/>
                    <a:pt x="5956300" y="4916170"/>
                    <a:pt x="5977890" y="4983480"/>
                  </a:cubicBezTo>
                  <a:cubicBezTo>
                    <a:pt x="5982970" y="4997450"/>
                    <a:pt x="5982970" y="5002530"/>
                    <a:pt x="5979160" y="5012690"/>
                  </a:cubicBezTo>
                  <a:cubicBezTo>
                    <a:pt x="5975350" y="5022850"/>
                    <a:pt x="5961380" y="5040630"/>
                    <a:pt x="5949950" y="5043170"/>
                  </a:cubicBezTo>
                  <a:cubicBezTo>
                    <a:pt x="5934710" y="5046980"/>
                    <a:pt x="5905500" y="5035550"/>
                    <a:pt x="5896610" y="5024120"/>
                  </a:cubicBezTo>
                  <a:cubicBezTo>
                    <a:pt x="5888990" y="5013960"/>
                    <a:pt x="5888990" y="4993640"/>
                    <a:pt x="5892800" y="4982210"/>
                  </a:cubicBezTo>
                  <a:cubicBezTo>
                    <a:pt x="5895340" y="4972050"/>
                    <a:pt x="5904230" y="4964430"/>
                    <a:pt x="5911850" y="4959350"/>
                  </a:cubicBezTo>
                  <a:cubicBezTo>
                    <a:pt x="5919470" y="4955540"/>
                    <a:pt x="5930900" y="4951730"/>
                    <a:pt x="5941060" y="4954270"/>
                  </a:cubicBezTo>
                  <a:cubicBezTo>
                    <a:pt x="5952490" y="4956810"/>
                    <a:pt x="5970270" y="4966970"/>
                    <a:pt x="5976620" y="4978400"/>
                  </a:cubicBezTo>
                  <a:cubicBezTo>
                    <a:pt x="5981700" y="4989830"/>
                    <a:pt x="5982970" y="5010150"/>
                    <a:pt x="5975350" y="5021580"/>
                  </a:cubicBezTo>
                  <a:cubicBezTo>
                    <a:pt x="5967730" y="5034280"/>
                    <a:pt x="5938520" y="5044440"/>
                    <a:pt x="5924550" y="5044440"/>
                  </a:cubicBezTo>
                  <a:cubicBezTo>
                    <a:pt x="5914390" y="5043170"/>
                    <a:pt x="5906770" y="5036820"/>
                    <a:pt x="5900420" y="5029200"/>
                  </a:cubicBezTo>
                  <a:cubicBezTo>
                    <a:pt x="5888990" y="5016500"/>
                    <a:pt x="5891530" y="4996180"/>
                    <a:pt x="5877560" y="4968240"/>
                  </a:cubicBezTo>
                  <a:cubicBezTo>
                    <a:pt x="5834380" y="4884420"/>
                    <a:pt x="5638800" y="4625340"/>
                    <a:pt x="5568950" y="4505960"/>
                  </a:cubicBezTo>
                  <a:cubicBezTo>
                    <a:pt x="5525770" y="4434840"/>
                    <a:pt x="5509260" y="4382770"/>
                    <a:pt x="5476240" y="4330700"/>
                  </a:cubicBezTo>
                  <a:cubicBezTo>
                    <a:pt x="5448300" y="4284980"/>
                    <a:pt x="5414010" y="4251960"/>
                    <a:pt x="5384800" y="4208780"/>
                  </a:cubicBezTo>
                  <a:cubicBezTo>
                    <a:pt x="5354320" y="4160520"/>
                    <a:pt x="5334000" y="4122420"/>
                    <a:pt x="5298440" y="4051300"/>
                  </a:cubicBezTo>
                  <a:cubicBezTo>
                    <a:pt x="5228590" y="3912870"/>
                    <a:pt x="5110480" y="3636010"/>
                    <a:pt x="5007610" y="3422650"/>
                  </a:cubicBezTo>
                  <a:cubicBezTo>
                    <a:pt x="4897120" y="3196590"/>
                    <a:pt x="4715510" y="2874010"/>
                    <a:pt x="4655820" y="2731770"/>
                  </a:cubicBezTo>
                  <a:cubicBezTo>
                    <a:pt x="4630420" y="2672080"/>
                    <a:pt x="4634230" y="2649220"/>
                    <a:pt x="4611370" y="2598420"/>
                  </a:cubicBezTo>
                  <a:cubicBezTo>
                    <a:pt x="4578350" y="2523490"/>
                    <a:pt x="4517390" y="2442210"/>
                    <a:pt x="4461510" y="2338070"/>
                  </a:cubicBezTo>
                  <a:cubicBezTo>
                    <a:pt x="4381500" y="2186940"/>
                    <a:pt x="4251960" y="1880870"/>
                    <a:pt x="4191000" y="1771650"/>
                  </a:cubicBezTo>
                  <a:cubicBezTo>
                    <a:pt x="4164330" y="1724660"/>
                    <a:pt x="4151630" y="1705610"/>
                    <a:pt x="4128770" y="1675130"/>
                  </a:cubicBezTo>
                  <a:cubicBezTo>
                    <a:pt x="4103370" y="1644650"/>
                    <a:pt x="4072890" y="1625600"/>
                    <a:pt x="4044950" y="1590040"/>
                  </a:cubicBezTo>
                  <a:cubicBezTo>
                    <a:pt x="4009390" y="1545590"/>
                    <a:pt x="3975100" y="1473200"/>
                    <a:pt x="3937000" y="1421130"/>
                  </a:cubicBezTo>
                  <a:cubicBezTo>
                    <a:pt x="3901440" y="1372870"/>
                    <a:pt x="3859530" y="1324610"/>
                    <a:pt x="3823970" y="1287780"/>
                  </a:cubicBezTo>
                  <a:cubicBezTo>
                    <a:pt x="3796030" y="1258570"/>
                    <a:pt x="3779520" y="1247140"/>
                    <a:pt x="3742690" y="1216660"/>
                  </a:cubicBezTo>
                  <a:cubicBezTo>
                    <a:pt x="3671570" y="1156970"/>
                    <a:pt x="3530600" y="1032510"/>
                    <a:pt x="3421380" y="960120"/>
                  </a:cubicBezTo>
                  <a:cubicBezTo>
                    <a:pt x="3321050" y="892810"/>
                    <a:pt x="3223260" y="834390"/>
                    <a:pt x="3112770" y="791210"/>
                  </a:cubicBezTo>
                  <a:cubicBezTo>
                    <a:pt x="2999740" y="745490"/>
                    <a:pt x="2890520" y="727710"/>
                    <a:pt x="2748280" y="695960"/>
                  </a:cubicBezTo>
                  <a:cubicBezTo>
                    <a:pt x="2551430" y="651510"/>
                    <a:pt x="2231390" y="584200"/>
                    <a:pt x="2040890" y="561340"/>
                  </a:cubicBezTo>
                  <a:cubicBezTo>
                    <a:pt x="1912620" y="546100"/>
                    <a:pt x="1813560" y="552450"/>
                    <a:pt x="1715770" y="542290"/>
                  </a:cubicBezTo>
                  <a:cubicBezTo>
                    <a:pt x="1634490" y="534670"/>
                    <a:pt x="1587500" y="527050"/>
                    <a:pt x="1492250" y="511810"/>
                  </a:cubicBezTo>
                  <a:cubicBezTo>
                    <a:pt x="1320800" y="483870"/>
                    <a:pt x="996950" y="433070"/>
                    <a:pt x="775970" y="378460"/>
                  </a:cubicBezTo>
                  <a:cubicBezTo>
                    <a:pt x="577850" y="328930"/>
                    <a:pt x="360680" y="269240"/>
                    <a:pt x="222250" y="205740"/>
                  </a:cubicBezTo>
                  <a:cubicBezTo>
                    <a:pt x="132080" y="163830"/>
                    <a:pt x="34290" y="102870"/>
                    <a:pt x="10160" y="71120"/>
                  </a:cubicBezTo>
                  <a:cubicBezTo>
                    <a:pt x="1270" y="59690"/>
                    <a:pt x="0" y="50800"/>
                    <a:pt x="0" y="41910"/>
                  </a:cubicBezTo>
                  <a:cubicBezTo>
                    <a:pt x="0" y="33020"/>
                    <a:pt x="5080" y="20320"/>
                    <a:pt x="11430" y="13970"/>
                  </a:cubicBezTo>
                  <a:cubicBezTo>
                    <a:pt x="19050" y="7620"/>
                    <a:pt x="30480" y="2540"/>
                    <a:pt x="39370" y="1270"/>
                  </a:cubicBezTo>
                  <a:cubicBezTo>
                    <a:pt x="48260" y="0"/>
                    <a:pt x="68580" y="10160"/>
                    <a:pt x="68580" y="10160"/>
                  </a:cubicBezTo>
                </a:path>
              </a:pathLst>
            </a:custGeom>
            <a:solidFill>
              <a:srgbClr val="93A99A">
                <a:alpha val="49804"/>
              </a:srgbClr>
            </a:solidFill>
            <a:ln cap="sq">
              <a:noFill/>
              <a:prstDash val="solid"/>
              <a:miter/>
            </a:ln>
          </p:spPr>
        </p:sp>
      </p:grpSp>
      <p:sp>
        <p:nvSpPr>
          <p:cNvPr id="7" name="TextBox 7"/>
          <p:cNvSpPr txBox="1"/>
          <p:nvPr/>
        </p:nvSpPr>
        <p:spPr>
          <a:xfrm>
            <a:off x="2141652" y="3159417"/>
            <a:ext cx="12932913" cy="5716308"/>
          </a:xfrm>
          <a:prstGeom prst="rect">
            <a:avLst/>
          </a:prstGeom>
        </p:spPr>
        <p:txBody>
          <a:bodyPr lIns="0" tIns="0" rIns="0" bIns="0" rtlCol="0" anchor="t">
            <a:spAutoFit/>
          </a:bodyPr>
          <a:lstStyle/>
          <a:p>
            <a:pPr algn="l">
              <a:lnSpc>
                <a:spcPts val="4535"/>
              </a:lnSpc>
            </a:pPr>
            <a:r>
              <a:rPr lang="en-US" sz="2799" dirty="0">
                <a:solidFill>
                  <a:srgbClr val="2E4736"/>
                </a:solidFill>
                <a:latin typeface="Glacial Indifference"/>
                <a:ea typeface="Glacial Indifference"/>
                <a:cs typeface="Glacial Indifference"/>
                <a:sym typeface="Glacial Indifference"/>
              </a:rPr>
              <a:t> </a:t>
            </a:r>
            <a:r>
              <a:rPr lang="en-US" sz="2799" b="1" dirty="0">
                <a:solidFill>
                  <a:srgbClr val="2E4736"/>
                </a:solidFill>
                <a:latin typeface="Glacial Indifference Bold"/>
                <a:ea typeface="Glacial Indifference Bold"/>
                <a:cs typeface="Glacial Indifference Bold"/>
                <a:sym typeface="Glacial Indifference Bold"/>
              </a:rPr>
              <a:t>GÜNDEM MADDELERİ</a:t>
            </a:r>
          </a:p>
          <a:p>
            <a:pPr marL="604518" lvl="1" indent="-302259" algn="l">
              <a:lnSpc>
                <a:spcPts val="4535"/>
              </a:lnSpc>
              <a:buAutoNum type="arabicPeriod"/>
            </a:pPr>
            <a:r>
              <a:rPr lang="en-US" sz="2799" dirty="0" err="1">
                <a:solidFill>
                  <a:srgbClr val="2E4736"/>
                </a:solidFill>
                <a:latin typeface="Glacial Indifference"/>
                <a:ea typeface="Glacial Indifference"/>
                <a:cs typeface="Glacial Indifference"/>
                <a:sym typeface="Glacial Indifference"/>
              </a:rPr>
              <a:t>Açılış</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smtClean="0">
                <a:solidFill>
                  <a:srgbClr val="2E4736"/>
                </a:solidFill>
                <a:latin typeface="Glacial Indifference"/>
                <a:ea typeface="Glacial Indifference"/>
                <a:cs typeface="Glacial Indifference"/>
                <a:sym typeface="Glacial Indifference"/>
              </a:rPr>
              <a:t>Yoklama</a:t>
            </a:r>
            <a:endParaRPr lang="tr-TR" sz="2799" dirty="0">
              <a:solidFill>
                <a:srgbClr val="2E4736"/>
              </a:solidFill>
              <a:latin typeface="Glacial Indifference"/>
              <a:ea typeface="Glacial Indifference"/>
              <a:cs typeface="Glacial Indifference"/>
              <a:sym typeface="Glacial Indifference"/>
            </a:endParaRPr>
          </a:p>
          <a:p>
            <a:pPr marL="604518" lvl="1" indent="-302259" algn="l">
              <a:lnSpc>
                <a:spcPts val="4535"/>
              </a:lnSpc>
              <a:buAutoNum type="arabicPeriod"/>
            </a:pPr>
            <a:r>
              <a:rPr lang="en-US" sz="2799" smtClean="0">
                <a:solidFill>
                  <a:srgbClr val="2E4736"/>
                </a:solidFill>
                <a:latin typeface="Glacial Indifference"/>
                <a:ea typeface="Glacial Indifference"/>
                <a:cs typeface="Glacial Indifference"/>
                <a:sym typeface="Glacial Indifference"/>
              </a:rPr>
              <a:t>E-</a:t>
            </a:r>
            <a:r>
              <a:rPr lang="en-US" sz="2799" dirty="0" err="1" smtClean="0">
                <a:solidFill>
                  <a:srgbClr val="2E4736"/>
                </a:solidFill>
                <a:latin typeface="Glacial Indifference"/>
                <a:ea typeface="Glacial Indifference"/>
                <a:cs typeface="Glacial Indifference"/>
                <a:sym typeface="Glacial Indifference"/>
              </a:rPr>
              <a:t>Rehberlik</a:t>
            </a:r>
            <a:r>
              <a:rPr lang="en-US" sz="2799" dirty="0" smtClean="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Modülünün</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kullanılması</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Plan </a:t>
            </a:r>
            <a:r>
              <a:rPr lang="en-US" sz="2799" dirty="0" err="1">
                <a:solidFill>
                  <a:srgbClr val="2E4736"/>
                </a:solidFill>
                <a:latin typeface="Glacial Indifference"/>
                <a:ea typeface="Glacial Indifference"/>
                <a:cs typeface="Glacial Indifference"/>
                <a:sym typeface="Glacial Indifference"/>
              </a:rPr>
              <a:t>girişleri</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hakkında</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bilgi</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verilmesi</a:t>
            </a:r>
            <a:endParaRPr lang="en-US" sz="2799" dirty="0">
              <a:solidFill>
                <a:srgbClr val="2E4736"/>
              </a:solidFill>
              <a:latin typeface="Glacial Indifference"/>
              <a:ea typeface="Glacial Indifference"/>
              <a:cs typeface="Glacial Indifference"/>
              <a:sym typeface="Glacial Indifference"/>
            </a:endParaRPr>
          </a:p>
          <a:p>
            <a:pPr marL="604518" lvl="1" indent="-302259" algn="l">
              <a:lnSpc>
                <a:spcPts val="4535"/>
              </a:lnSpc>
              <a:buAutoNum type="arabicPeriod"/>
            </a:pPr>
            <a:r>
              <a:rPr lang="en-US" sz="2799" dirty="0" err="1">
                <a:solidFill>
                  <a:srgbClr val="2E4736"/>
                </a:solidFill>
                <a:latin typeface="Glacial Indifference"/>
                <a:ea typeface="Glacial Indifference"/>
                <a:cs typeface="Glacial Indifference"/>
                <a:sym typeface="Glacial Indifference"/>
              </a:rPr>
              <a:t>Genel</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Yerel</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hedefler</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Özel</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hedefler</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hakkında</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bilgilendirme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yapılması</a:t>
            </a:r>
            <a:endParaRPr lang="en-US" sz="2799" dirty="0">
              <a:solidFill>
                <a:srgbClr val="2E4736"/>
              </a:solidFill>
              <a:latin typeface="Glacial Indifference"/>
              <a:ea typeface="Glacial Indifference"/>
              <a:cs typeface="Glacial Indifference"/>
              <a:sym typeface="Glacial Indifference"/>
            </a:endParaRPr>
          </a:p>
          <a:p>
            <a:pPr marL="604518" lvl="1" indent="-302259" algn="l">
              <a:lnSpc>
                <a:spcPts val="4535"/>
              </a:lnSpc>
              <a:buAutoNum type="arabicPeriod"/>
            </a:pPr>
            <a:r>
              <a:rPr lang="en-US" sz="2799" dirty="0" err="1">
                <a:solidFill>
                  <a:srgbClr val="2E4736"/>
                </a:solidFill>
                <a:latin typeface="Glacial Indifference"/>
                <a:ea typeface="Glacial Indifference"/>
                <a:cs typeface="Glacial Indifference"/>
                <a:sym typeface="Glacial Indifference"/>
              </a:rPr>
              <a:t>Okullarda</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oluşturulacak</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komisyon</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toplantılar</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hakkında</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bilgi</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verilmesi</a:t>
            </a:r>
            <a:endParaRPr lang="en-US" sz="2799" dirty="0">
              <a:solidFill>
                <a:srgbClr val="2E4736"/>
              </a:solidFill>
              <a:latin typeface="Glacial Indifference"/>
              <a:ea typeface="Glacial Indifference"/>
              <a:cs typeface="Glacial Indifference"/>
              <a:sym typeface="Glacial Indifference"/>
            </a:endParaRPr>
          </a:p>
          <a:p>
            <a:pPr marL="604518" lvl="1" indent="-302259" algn="l">
              <a:lnSpc>
                <a:spcPts val="4535"/>
              </a:lnSpc>
              <a:buAutoNum type="arabicPeriod"/>
            </a:pPr>
            <a:r>
              <a:rPr lang="en-US" sz="2799" dirty="0">
                <a:solidFill>
                  <a:srgbClr val="2E4736"/>
                </a:solidFill>
                <a:latin typeface="Glacial Indifference"/>
                <a:ea typeface="Glacial Indifference"/>
                <a:cs typeface="Glacial Indifference"/>
                <a:sym typeface="Glacial Indifference"/>
              </a:rPr>
              <a:t>Risk </a:t>
            </a:r>
            <a:r>
              <a:rPr lang="en-US" sz="2799" dirty="0" err="1">
                <a:solidFill>
                  <a:srgbClr val="2E4736"/>
                </a:solidFill>
                <a:latin typeface="Glacial Indifference"/>
                <a:ea typeface="Glacial Indifference"/>
                <a:cs typeface="Glacial Indifference"/>
                <a:sym typeface="Glacial Indifference"/>
              </a:rPr>
              <a:t>haritaları</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RİBA’lar</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ile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ilgili</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açıklamalar</a:t>
            </a:r>
            <a:endParaRPr lang="en-US" sz="2799" dirty="0">
              <a:solidFill>
                <a:srgbClr val="2E4736"/>
              </a:solidFill>
              <a:latin typeface="Glacial Indifference"/>
              <a:ea typeface="Glacial Indifference"/>
              <a:cs typeface="Glacial Indifference"/>
              <a:sym typeface="Glacial Indifference"/>
            </a:endParaRPr>
          </a:p>
          <a:p>
            <a:pPr marL="604518" lvl="1" indent="-302259" algn="l">
              <a:lnSpc>
                <a:spcPts val="4535"/>
              </a:lnSpc>
              <a:buAutoNum type="arabicPeriod"/>
            </a:pPr>
            <a:r>
              <a:rPr lang="en-US" sz="2799" dirty="0" err="1">
                <a:solidFill>
                  <a:srgbClr val="2E4736"/>
                </a:solidFill>
                <a:latin typeface="Glacial Indifference"/>
                <a:ea typeface="Glacial Indifference"/>
                <a:cs typeface="Glacial Indifference"/>
                <a:sym typeface="Glacial Indifference"/>
              </a:rPr>
              <a:t>Özel</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Eğitim</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Hizmetleri</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Bölümünün</a:t>
            </a:r>
            <a:r>
              <a:rPr lang="en-US" sz="2799" dirty="0">
                <a:solidFill>
                  <a:srgbClr val="2E4736"/>
                </a:solidFill>
                <a:latin typeface="Glacial Indifference"/>
                <a:ea typeface="Glacial Indifference"/>
                <a:cs typeface="Glacial Indifference"/>
                <a:sym typeface="Glacial Indifference"/>
              </a:rPr>
              <a:t>  BEP, </a:t>
            </a:r>
            <a:r>
              <a:rPr lang="en-US" sz="2799" dirty="0" err="1">
                <a:solidFill>
                  <a:srgbClr val="2E4736"/>
                </a:solidFill>
                <a:latin typeface="Glacial Indifference"/>
                <a:ea typeface="Glacial Indifference"/>
                <a:cs typeface="Glacial Indifference"/>
                <a:sym typeface="Glacial Indifference"/>
              </a:rPr>
              <a:t>Destek</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Eğitim</a:t>
            </a:r>
            <a:r>
              <a:rPr lang="en-US" sz="2799" dirty="0">
                <a:solidFill>
                  <a:srgbClr val="2E4736"/>
                </a:solidFill>
                <a:latin typeface="Glacial Indifference"/>
                <a:ea typeface="Glacial Indifference"/>
                <a:cs typeface="Glacial Indifference"/>
                <a:sym typeface="Glacial Indifference"/>
              </a:rPr>
              <a:t>, Rama </a:t>
            </a:r>
            <a:r>
              <a:rPr lang="en-US" sz="2799" dirty="0" err="1">
                <a:solidFill>
                  <a:srgbClr val="2E4736"/>
                </a:solidFill>
                <a:latin typeface="Glacial Indifference"/>
                <a:ea typeface="Glacial Indifference"/>
                <a:cs typeface="Glacial Indifference"/>
                <a:sym typeface="Glacial Indifference"/>
              </a:rPr>
              <a:t>Yönlendirme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Tanılama</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Süreci</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hakkında</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bilgilendirmesi</a:t>
            </a:r>
            <a:endParaRPr lang="en-US" sz="2799" dirty="0">
              <a:solidFill>
                <a:srgbClr val="2E4736"/>
              </a:solidFill>
              <a:latin typeface="Glacial Indifference"/>
              <a:ea typeface="Glacial Indifference"/>
              <a:cs typeface="Glacial Indifference"/>
              <a:sym typeface="Glacial Indifference"/>
            </a:endParaRPr>
          </a:p>
          <a:p>
            <a:pPr marL="604518" lvl="1" indent="-302259" algn="l">
              <a:lnSpc>
                <a:spcPts val="4535"/>
              </a:lnSpc>
              <a:buAutoNum type="arabicPeriod"/>
            </a:pPr>
            <a:r>
              <a:rPr lang="en-US" sz="2799" dirty="0" err="1">
                <a:solidFill>
                  <a:srgbClr val="2E4736"/>
                </a:solidFill>
                <a:latin typeface="Glacial Indifference"/>
                <a:ea typeface="Glacial Indifference"/>
                <a:cs typeface="Glacial Indifference"/>
                <a:sym typeface="Glacial Indifference"/>
              </a:rPr>
              <a:t>Dilek</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ve</a:t>
            </a:r>
            <a:r>
              <a:rPr lang="en-US" sz="2799" dirty="0">
                <a:solidFill>
                  <a:srgbClr val="2E4736"/>
                </a:solidFill>
                <a:latin typeface="Glacial Indifference"/>
                <a:ea typeface="Glacial Indifference"/>
                <a:cs typeface="Glacial Indifference"/>
                <a:sym typeface="Glacial Indifference"/>
              </a:rPr>
              <a:t> </a:t>
            </a:r>
            <a:r>
              <a:rPr lang="en-US" sz="2799" dirty="0" err="1">
                <a:solidFill>
                  <a:srgbClr val="2E4736"/>
                </a:solidFill>
                <a:latin typeface="Glacial Indifference"/>
                <a:ea typeface="Glacial Indifference"/>
                <a:cs typeface="Glacial Indifference"/>
                <a:sym typeface="Glacial Indifference"/>
              </a:rPr>
              <a:t>Temenniler</a:t>
            </a:r>
            <a:endParaRPr lang="en-US" sz="2799" dirty="0">
              <a:solidFill>
                <a:srgbClr val="2E4736"/>
              </a:solidFill>
              <a:latin typeface="Glacial Indifference"/>
              <a:ea typeface="Glacial Indifference"/>
              <a:cs typeface="Glacial Indifference"/>
              <a:sym typeface="Glacial Indifference"/>
            </a:endParaRPr>
          </a:p>
          <a:p>
            <a:pPr algn="l">
              <a:lnSpc>
                <a:spcPts val="4535"/>
              </a:lnSpc>
            </a:pPr>
            <a:endParaRPr lang="en-US" sz="2799" dirty="0">
              <a:solidFill>
                <a:srgbClr val="2E4736"/>
              </a:solidFill>
              <a:latin typeface="Glacial Indifference"/>
              <a:ea typeface="Glacial Indifference"/>
              <a:cs typeface="Glacial Indifference"/>
              <a:sym typeface="Glacial Indifference"/>
            </a:endParaRPr>
          </a:p>
        </p:txBody>
      </p:sp>
      <p:sp>
        <p:nvSpPr>
          <p:cNvPr id="8" name="TextBox 8"/>
          <p:cNvSpPr txBox="1"/>
          <p:nvPr/>
        </p:nvSpPr>
        <p:spPr>
          <a:xfrm>
            <a:off x="933302" y="1252072"/>
            <a:ext cx="16653428" cy="850826"/>
          </a:xfrm>
          <a:prstGeom prst="rect">
            <a:avLst/>
          </a:prstGeom>
        </p:spPr>
        <p:txBody>
          <a:bodyPr lIns="0" tIns="0" rIns="0" bIns="0" rtlCol="0" anchor="t">
            <a:spAutoFit/>
          </a:bodyPr>
          <a:lstStyle/>
          <a:p>
            <a:pPr algn="ctr">
              <a:lnSpc>
                <a:spcPts val="3499"/>
              </a:lnSpc>
            </a:pPr>
            <a:r>
              <a:rPr lang="en-US" sz="2499">
                <a:solidFill>
                  <a:srgbClr val="2E4736"/>
                </a:solidFill>
                <a:latin typeface="TAN Angleton"/>
                <a:ea typeface="TAN Angleton"/>
                <a:cs typeface="TAN Angleton"/>
                <a:sym typeface="TAN Angleton"/>
              </a:rPr>
              <a:t>2024-2025 EĞİTİM ÖĞRETİM DÖNEMİ REHBER ÖĞRETMEN/PSİKOLOJİK DANIŞMAN SENE BAŞI KOORDİNASYON TOPLANTISI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5102518" y="1028700"/>
            <a:ext cx="8839850" cy="1055942"/>
            <a:chOff x="0" y="0"/>
            <a:chExt cx="2736669" cy="326902"/>
          </a:xfrm>
        </p:grpSpPr>
        <p:sp>
          <p:nvSpPr>
            <p:cNvPr id="4" name="Freeform 4"/>
            <p:cNvSpPr/>
            <p:nvPr/>
          </p:nvSpPr>
          <p:spPr>
            <a:xfrm>
              <a:off x="0" y="0"/>
              <a:ext cx="2736669" cy="326902"/>
            </a:xfrm>
            <a:custGeom>
              <a:avLst/>
              <a:gdLst/>
              <a:ahLst/>
              <a:cxnLst/>
              <a:rect l="l" t="t" r="r" b="b"/>
              <a:pathLst>
                <a:path w="2736669" h="326902">
                  <a:moveTo>
                    <a:pt x="0" y="0"/>
                  </a:moveTo>
                  <a:lnTo>
                    <a:pt x="2736669" y="0"/>
                  </a:lnTo>
                  <a:lnTo>
                    <a:pt x="2736669" y="326902"/>
                  </a:lnTo>
                  <a:lnTo>
                    <a:pt x="0" y="326902"/>
                  </a:lnTo>
                  <a:close/>
                </a:path>
              </a:pathLst>
            </a:custGeom>
            <a:solidFill>
              <a:srgbClr val="93A99A">
                <a:alpha val="21961"/>
              </a:srgbClr>
            </a:solidFill>
          </p:spPr>
        </p:sp>
        <p:sp>
          <p:nvSpPr>
            <p:cNvPr id="5" name="TextBox 5"/>
            <p:cNvSpPr txBox="1"/>
            <p:nvPr/>
          </p:nvSpPr>
          <p:spPr>
            <a:xfrm>
              <a:off x="0" y="-209550"/>
              <a:ext cx="2736669" cy="536452"/>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7492885" y="4315211"/>
            <a:ext cx="4669103" cy="3874678"/>
            <a:chOff x="0" y="0"/>
            <a:chExt cx="1445476" cy="1199535"/>
          </a:xfrm>
        </p:grpSpPr>
        <p:sp>
          <p:nvSpPr>
            <p:cNvPr id="7" name="Freeform 7"/>
            <p:cNvSpPr/>
            <p:nvPr/>
          </p:nvSpPr>
          <p:spPr>
            <a:xfrm>
              <a:off x="0" y="0"/>
              <a:ext cx="1445476" cy="1199535"/>
            </a:xfrm>
            <a:custGeom>
              <a:avLst/>
              <a:gdLst/>
              <a:ahLst/>
              <a:cxnLst/>
              <a:rect l="l" t="t" r="r" b="b"/>
              <a:pathLst>
                <a:path w="1445476" h="1199535">
                  <a:moveTo>
                    <a:pt x="0" y="0"/>
                  </a:moveTo>
                  <a:lnTo>
                    <a:pt x="1445476" y="0"/>
                  </a:lnTo>
                  <a:lnTo>
                    <a:pt x="1445476" y="1199535"/>
                  </a:lnTo>
                  <a:lnTo>
                    <a:pt x="0" y="1199535"/>
                  </a:lnTo>
                  <a:close/>
                </a:path>
              </a:pathLst>
            </a:custGeom>
            <a:solidFill>
              <a:srgbClr val="93A99A">
                <a:alpha val="21961"/>
              </a:srgbClr>
            </a:solidFill>
          </p:spPr>
        </p:sp>
        <p:sp>
          <p:nvSpPr>
            <p:cNvPr id="8" name="TextBox 8"/>
            <p:cNvSpPr txBox="1"/>
            <p:nvPr/>
          </p:nvSpPr>
          <p:spPr>
            <a:xfrm>
              <a:off x="0" y="-209550"/>
              <a:ext cx="1445476" cy="1409085"/>
            </a:xfrm>
            <a:prstGeom prst="rect">
              <a:avLst/>
            </a:prstGeom>
          </p:spPr>
          <p:txBody>
            <a:bodyPr lIns="50800" tIns="50800" rIns="50800" bIns="50800" rtlCol="0" anchor="ctr"/>
            <a:lstStyle/>
            <a:p>
              <a:pPr algn="ctr">
                <a:lnSpc>
                  <a:spcPts val="5274"/>
                </a:lnSpc>
              </a:pPr>
              <a:endParaRPr/>
            </a:p>
          </p:txBody>
        </p:sp>
      </p:grpSp>
      <p:sp>
        <p:nvSpPr>
          <p:cNvPr id="9" name="TextBox 9"/>
          <p:cNvSpPr txBox="1"/>
          <p:nvPr/>
        </p:nvSpPr>
        <p:spPr>
          <a:xfrm>
            <a:off x="1656769" y="3127275"/>
            <a:ext cx="4323537" cy="2347297"/>
          </a:xfrm>
          <a:prstGeom prst="rect">
            <a:avLst/>
          </a:prstGeom>
        </p:spPr>
        <p:txBody>
          <a:bodyPr lIns="0" tIns="0" rIns="0" bIns="0" rtlCol="0" anchor="t">
            <a:spAutoFit/>
          </a:bodyPr>
          <a:lstStyle/>
          <a:p>
            <a:pPr marL="367029" lvl="1" indent="-183514" algn="l">
              <a:lnSpc>
                <a:spcPts val="2379"/>
              </a:lnSpc>
              <a:buFont typeface="Arial"/>
              <a:buChar char="•"/>
            </a:pPr>
            <a:r>
              <a:rPr lang="en-US" sz="1699">
                <a:solidFill>
                  <a:srgbClr val="2E4736"/>
                </a:solidFill>
                <a:latin typeface="Glacial Indifference"/>
                <a:ea typeface="Glacial Indifference"/>
                <a:cs typeface="Glacial Indifference"/>
                <a:sym typeface="Glacial Indifference"/>
              </a:rPr>
              <a:t>Okul RPD Programı ve sınıf rehberlik planlarının yer aldığı dosyadır. Okul RPD Programı e-rehberlik üzerinde kayıtlı olsa da RPD Hizmetleri Yürütme Komisyonu üyeleri tarafından imzalanması gerektiği için çıktı alınır, imzalar tamamlanır ve dosyalanır.</a:t>
            </a:r>
          </a:p>
          <a:p>
            <a:pPr algn="l">
              <a:lnSpc>
                <a:spcPts val="2379"/>
              </a:lnSpc>
            </a:pPr>
            <a:endParaRPr lang="en-US" sz="1699">
              <a:solidFill>
                <a:srgbClr val="2E4736"/>
              </a:solidFill>
              <a:latin typeface="Glacial Indifference"/>
              <a:ea typeface="Glacial Indifference"/>
              <a:cs typeface="Glacial Indifference"/>
              <a:sym typeface="Glacial Indifference"/>
            </a:endParaRPr>
          </a:p>
        </p:txBody>
      </p:sp>
      <p:sp>
        <p:nvSpPr>
          <p:cNvPr id="10" name="TextBox 10"/>
          <p:cNvSpPr txBox="1"/>
          <p:nvPr/>
        </p:nvSpPr>
        <p:spPr>
          <a:xfrm>
            <a:off x="6343106" y="1331265"/>
            <a:ext cx="6968662" cy="412713"/>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Desimal Sisteminin Oluşturulması</a:t>
            </a:r>
          </a:p>
        </p:txBody>
      </p:sp>
      <p:grpSp>
        <p:nvGrpSpPr>
          <p:cNvPr id="11" name="Group 11"/>
          <p:cNvGrpSpPr/>
          <p:nvPr/>
        </p:nvGrpSpPr>
        <p:grpSpPr>
          <a:xfrm>
            <a:off x="1483986" y="2757896"/>
            <a:ext cx="4669103" cy="3114630"/>
            <a:chOff x="0" y="0"/>
            <a:chExt cx="1445476" cy="964237"/>
          </a:xfrm>
        </p:grpSpPr>
        <p:sp>
          <p:nvSpPr>
            <p:cNvPr id="12" name="Freeform 12"/>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13" name="TextBox 13"/>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grpSp>
        <p:nvGrpSpPr>
          <p:cNvPr id="14" name="Group 14"/>
          <p:cNvGrpSpPr/>
          <p:nvPr/>
        </p:nvGrpSpPr>
        <p:grpSpPr>
          <a:xfrm>
            <a:off x="1504112" y="6840990"/>
            <a:ext cx="4669103" cy="3114630"/>
            <a:chOff x="0" y="0"/>
            <a:chExt cx="1445476" cy="964237"/>
          </a:xfrm>
        </p:grpSpPr>
        <p:sp>
          <p:nvSpPr>
            <p:cNvPr id="15" name="Freeform 15"/>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16" name="TextBox 16"/>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grpSp>
        <p:nvGrpSpPr>
          <p:cNvPr id="17" name="Group 17"/>
          <p:cNvGrpSpPr/>
          <p:nvPr/>
        </p:nvGrpSpPr>
        <p:grpSpPr>
          <a:xfrm>
            <a:off x="12951112" y="6840990"/>
            <a:ext cx="4669103" cy="3114630"/>
            <a:chOff x="0" y="0"/>
            <a:chExt cx="1445476" cy="964237"/>
          </a:xfrm>
        </p:grpSpPr>
        <p:sp>
          <p:nvSpPr>
            <p:cNvPr id="18" name="Freeform 18"/>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19" name="TextBox 19"/>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grpSp>
        <p:nvGrpSpPr>
          <p:cNvPr id="20" name="Group 20"/>
          <p:cNvGrpSpPr/>
          <p:nvPr/>
        </p:nvGrpSpPr>
        <p:grpSpPr>
          <a:xfrm>
            <a:off x="12951112" y="2757896"/>
            <a:ext cx="4669103" cy="3114630"/>
            <a:chOff x="0" y="0"/>
            <a:chExt cx="1445476" cy="964237"/>
          </a:xfrm>
        </p:grpSpPr>
        <p:sp>
          <p:nvSpPr>
            <p:cNvPr id="21" name="Freeform 21"/>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22" name="TextBox 22"/>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sp>
        <p:nvSpPr>
          <p:cNvPr id="23" name="TextBox 23"/>
          <p:cNvSpPr txBox="1"/>
          <p:nvPr/>
        </p:nvSpPr>
        <p:spPr>
          <a:xfrm>
            <a:off x="13303930" y="7446485"/>
            <a:ext cx="3955370" cy="2052059"/>
          </a:xfrm>
          <a:prstGeom prst="rect">
            <a:avLst/>
          </a:prstGeom>
        </p:spPr>
        <p:txBody>
          <a:bodyPr lIns="0" tIns="0" rIns="0" bIns="0" rtlCol="0" anchor="t">
            <a:spAutoFit/>
          </a:bodyPr>
          <a:lstStyle/>
          <a:p>
            <a:pPr marL="367031" lvl="1" indent="-183515" algn="just">
              <a:lnSpc>
                <a:spcPts val="2380"/>
              </a:lnSpc>
              <a:buFont typeface="Arial"/>
              <a:buChar char="•"/>
            </a:pPr>
            <a:r>
              <a:rPr lang="en-US" sz="1700">
                <a:solidFill>
                  <a:srgbClr val="2E4736"/>
                </a:solidFill>
                <a:latin typeface="Glacial Indifference"/>
                <a:ea typeface="Glacial Indifference"/>
                <a:cs typeface="Glacial Indifference"/>
                <a:sym typeface="Glacial Indifference"/>
              </a:rPr>
              <a:t>Bu dosya içerisinde "Rehberlik ve psikolojik danışma hizmetleri yürütme komisyonu" ve okulunuzda varsa RPD hizmetlerine yönelik diğer dahil olduğunuz komisyonlara ilişkin toplantı tutanaklarının yer aldığı dosyadır.</a:t>
            </a:r>
          </a:p>
          <a:p>
            <a:pPr algn="just">
              <a:lnSpc>
                <a:spcPts val="2380"/>
              </a:lnSpc>
            </a:pPr>
            <a:endParaRPr lang="en-US" sz="1700">
              <a:solidFill>
                <a:srgbClr val="2E4736"/>
              </a:solidFill>
              <a:latin typeface="Glacial Indifference"/>
              <a:ea typeface="Glacial Indifference"/>
              <a:cs typeface="Glacial Indifference"/>
              <a:sym typeface="Glacial Indifference"/>
            </a:endParaRPr>
          </a:p>
        </p:txBody>
      </p:sp>
      <p:sp>
        <p:nvSpPr>
          <p:cNvPr id="24" name="TextBox 24"/>
          <p:cNvSpPr txBox="1"/>
          <p:nvPr/>
        </p:nvSpPr>
        <p:spPr>
          <a:xfrm>
            <a:off x="13102541" y="2832023"/>
            <a:ext cx="4366245" cy="3233011"/>
          </a:xfrm>
          <a:prstGeom prst="rect">
            <a:avLst/>
          </a:prstGeom>
        </p:spPr>
        <p:txBody>
          <a:bodyPr lIns="0" tIns="0" rIns="0" bIns="0" rtlCol="0" anchor="t">
            <a:spAutoFit/>
          </a:bodyPr>
          <a:lstStyle/>
          <a:p>
            <a:pPr marL="367031" lvl="1" indent="-183515" algn="l">
              <a:lnSpc>
                <a:spcPts val="2380"/>
              </a:lnSpc>
              <a:buFont typeface="Arial"/>
              <a:buChar char="•"/>
            </a:pPr>
            <a:r>
              <a:rPr lang="en-US" sz="1700" b="1">
                <a:solidFill>
                  <a:srgbClr val="2E4736"/>
                </a:solidFill>
                <a:latin typeface="Glacial Indifference Bold"/>
                <a:ea typeface="Glacial Indifference Bold"/>
                <a:cs typeface="Glacial Indifference Bold"/>
                <a:sym typeface="Glacial Indifference Bold"/>
              </a:rPr>
              <a:t> </a:t>
            </a:r>
            <a:r>
              <a:rPr lang="en-US" sz="1700">
                <a:solidFill>
                  <a:srgbClr val="2E4736"/>
                </a:solidFill>
                <a:latin typeface="Glacial Indifference"/>
                <a:ea typeface="Glacial Indifference"/>
                <a:cs typeface="Glacial Indifference"/>
                <a:sym typeface="Glacial Indifference"/>
              </a:rPr>
              <a:t>e-Rehberlik öncesinde RPD hizmetleri faaliyet raporunun konulduğu dosyadır. Artık yıl sonu faaliyet raporu e-rehberlikte oluşturulduğu için çıktı alınarak dosyalanmasına gerek yoktur. Ancak sınıf rehberlik planları ve raporlamaları henüz e-rehberlikte olmadığı için dönem sonu ve yıl sonunda sınıf rehber öğretmenlerince hazırlanan faaliyet raporları bu dosyaya eklenmelidir.</a:t>
            </a:r>
          </a:p>
          <a:p>
            <a:pPr algn="ctr">
              <a:lnSpc>
                <a:spcPts val="2380"/>
              </a:lnSpc>
            </a:pPr>
            <a:endParaRPr lang="en-US" sz="1700">
              <a:solidFill>
                <a:srgbClr val="2E4736"/>
              </a:solidFill>
              <a:latin typeface="Glacial Indifference"/>
              <a:ea typeface="Glacial Indifference"/>
              <a:cs typeface="Glacial Indifference"/>
              <a:sym typeface="Glacial Indifference"/>
            </a:endParaRPr>
          </a:p>
        </p:txBody>
      </p:sp>
      <p:sp>
        <p:nvSpPr>
          <p:cNvPr id="25" name="TextBox 25"/>
          <p:cNvSpPr txBox="1"/>
          <p:nvPr/>
        </p:nvSpPr>
        <p:spPr>
          <a:xfrm>
            <a:off x="7665668" y="4424716"/>
            <a:ext cx="4323537" cy="3765173"/>
          </a:xfrm>
          <a:prstGeom prst="rect">
            <a:avLst/>
          </a:prstGeom>
        </p:spPr>
        <p:txBody>
          <a:bodyPr lIns="0" tIns="0" rIns="0" bIns="0" rtlCol="0" anchor="t">
            <a:spAutoFit/>
          </a:bodyPr>
          <a:lstStyle/>
          <a:p>
            <a:pPr marL="388620" lvl="1" indent="-194310" algn="just">
              <a:lnSpc>
                <a:spcPts val="2520"/>
              </a:lnSpc>
              <a:buFont typeface="Arial"/>
              <a:buChar char="•"/>
            </a:pPr>
            <a:r>
              <a:rPr lang="en-US" sz="1800">
                <a:solidFill>
                  <a:srgbClr val="2E4736"/>
                </a:solidFill>
                <a:latin typeface="Glacial Indifference"/>
                <a:ea typeface="Glacial Indifference"/>
                <a:cs typeface="Glacial Indifference"/>
                <a:sym typeface="Glacial Indifference"/>
              </a:rPr>
              <a:t>Bağımlılıkla mücadele, şiddet eylem planı vb. il danışma komisyonları tarafından okullarda uygulanması planlanan ve çalışması yürütülecek olan çalışmalara ait planların bulunduğu dosyadır. Bu çalışmalar her ilde, il rehberlik danışma komisyonlarınca belirlenir ve okullara milli eğitim müdürlükleri aracılığı ile duyurulur. Her ilde yapılmayabilir ya da iller arasında çalışılan konu farklılık gösterebilir.</a:t>
            </a:r>
          </a:p>
          <a:p>
            <a:pPr algn="just">
              <a:lnSpc>
                <a:spcPts val="2520"/>
              </a:lnSpc>
            </a:pPr>
            <a:endParaRPr lang="en-US" sz="1800">
              <a:solidFill>
                <a:srgbClr val="2E4736"/>
              </a:solidFill>
              <a:latin typeface="Glacial Indifference"/>
              <a:ea typeface="Glacial Indifference"/>
              <a:cs typeface="Glacial Indifference"/>
              <a:sym typeface="Glacial Indifference"/>
            </a:endParaRPr>
          </a:p>
        </p:txBody>
      </p:sp>
      <p:sp>
        <p:nvSpPr>
          <p:cNvPr id="26" name="TextBox 26"/>
          <p:cNvSpPr txBox="1"/>
          <p:nvPr/>
        </p:nvSpPr>
        <p:spPr>
          <a:xfrm>
            <a:off x="1645348" y="7308442"/>
            <a:ext cx="4323537" cy="1461584"/>
          </a:xfrm>
          <a:prstGeom prst="rect">
            <a:avLst/>
          </a:prstGeom>
        </p:spPr>
        <p:txBody>
          <a:bodyPr lIns="0" tIns="0" rIns="0" bIns="0" rtlCol="0" anchor="t">
            <a:spAutoFit/>
          </a:bodyPr>
          <a:lstStyle/>
          <a:p>
            <a:pPr marL="367031" lvl="1" indent="-183515" algn="just">
              <a:lnSpc>
                <a:spcPts val="2380"/>
              </a:lnSpc>
              <a:buFont typeface="Arial"/>
              <a:buChar char="•"/>
            </a:pPr>
            <a:r>
              <a:rPr lang="en-US" sz="1700">
                <a:solidFill>
                  <a:srgbClr val="2E4736"/>
                </a:solidFill>
                <a:latin typeface="Glacial Indifference"/>
                <a:ea typeface="Glacial Indifference"/>
                <a:cs typeface="Glacial Indifference"/>
                <a:sym typeface="Glacial Indifference"/>
              </a:rPr>
              <a:t>Okul idaresi ya da okul içerisindeki kurul/komisyonlar tarafından size tebliğ edilen ve sizin okul idaresi ya da okuldaki kurul/komisyonlara gönderdiğiniz yazıları muhafaza etmeniz gereken dosyadır</a:t>
            </a:r>
          </a:p>
        </p:txBody>
      </p:sp>
      <p:sp>
        <p:nvSpPr>
          <p:cNvPr id="27" name="TextBox 27"/>
          <p:cNvSpPr txBox="1"/>
          <p:nvPr/>
        </p:nvSpPr>
        <p:spPr>
          <a:xfrm>
            <a:off x="13102541" y="2335658"/>
            <a:ext cx="4366245"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Yıl Sonu Raporları Dosyası</a:t>
            </a:r>
          </a:p>
        </p:txBody>
      </p:sp>
      <p:sp>
        <p:nvSpPr>
          <p:cNvPr id="28" name="TextBox 28"/>
          <p:cNvSpPr txBox="1"/>
          <p:nvPr/>
        </p:nvSpPr>
        <p:spPr>
          <a:xfrm>
            <a:off x="7492885" y="3892973"/>
            <a:ext cx="4669103"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Eylem Planları Dosyası</a:t>
            </a:r>
          </a:p>
        </p:txBody>
      </p:sp>
      <p:sp>
        <p:nvSpPr>
          <p:cNvPr id="29" name="TextBox 29"/>
          <p:cNvSpPr txBox="1"/>
          <p:nvPr/>
        </p:nvSpPr>
        <p:spPr>
          <a:xfrm>
            <a:off x="1472565" y="6475193"/>
            <a:ext cx="4669103"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Gelen Giden Evrak Dosyası</a:t>
            </a:r>
          </a:p>
        </p:txBody>
      </p:sp>
      <p:sp>
        <p:nvSpPr>
          <p:cNvPr id="30" name="TextBox 30"/>
          <p:cNvSpPr txBox="1"/>
          <p:nvPr/>
        </p:nvSpPr>
        <p:spPr>
          <a:xfrm>
            <a:off x="12951112" y="6375801"/>
            <a:ext cx="4669103" cy="737309"/>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Komisyon Tutanakları Dosyası</a:t>
            </a:r>
          </a:p>
        </p:txBody>
      </p:sp>
      <p:sp>
        <p:nvSpPr>
          <p:cNvPr id="31" name="TextBox 31"/>
          <p:cNvSpPr txBox="1"/>
          <p:nvPr/>
        </p:nvSpPr>
        <p:spPr>
          <a:xfrm>
            <a:off x="1504112" y="2335658"/>
            <a:ext cx="4669103"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Plan Program Dosyası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5102518" y="1028700"/>
            <a:ext cx="8839850" cy="1055942"/>
            <a:chOff x="0" y="0"/>
            <a:chExt cx="2736669" cy="326902"/>
          </a:xfrm>
        </p:grpSpPr>
        <p:sp>
          <p:nvSpPr>
            <p:cNvPr id="4" name="Freeform 4"/>
            <p:cNvSpPr/>
            <p:nvPr/>
          </p:nvSpPr>
          <p:spPr>
            <a:xfrm>
              <a:off x="0" y="0"/>
              <a:ext cx="2736669" cy="326902"/>
            </a:xfrm>
            <a:custGeom>
              <a:avLst/>
              <a:gdLst/>
              <a:ahLst/>
              <a:cxnLst/>
              <a:rect l="l" t="t" r="r" b="b"/>
              <a:pathLst>
                <a:path w="2736669" h="326902">
                  <a:moveTo>
                    <a:pt x="0" y="0"/>
                  </a:moveTo>
                  <a:lnTo>
                    <a:pt x="2736669" y="0"/>
                  </a:lnTo>
                  <a:lnTo>
                    <a:pt x="2736669" y="326902"/>
                  </a:lnTo>
                  <a:lnTo>
                    <a:pt x="0" y="326902"/>
                  </a:lnTo>
                  <a:close/>
                </a:path>
              </a:pathLst>
            </a:custGeom>
            <a:solidFill>
              <a:srgbClr val="93A99A">
                <a:alpha val="21961"/>
              </a:srgbClr>
            </a:solidFill>
          </p:spPr>
        </p:sp>
        <p:sp>
          <p:nvSpPr>
            <p:cNvPr id="5" name="TextBox 5"/>
            <p:cNvSpPr txBox="1"/>
            <p:nvPr/>
          </p:nvSpPr>
          <p:spPr>
            <a:xfrm>
              <a:off x="0" y="-209550"/>
              <a:ext cx="2736669" cy="536452"/>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7187892" y="4315211"/>
            <a:ext cx="4669103" cy="3352040"/>
            <a:chOff x="0" y="0"/>
            <a:chExt cx="1445476" cy="1037735"/>
          </a:xfrm>
        </p:grpSpPr>
        <p:sp>
          <p:nvSpPr>
            <p:cNvPr id="7" name="Freeform 7"/>
            <p:cNvSpPr/>
            <p:nvPr/>
          </p:nvSpPr>
          <p:spPr>
            <a:xfrm>
              <a:off x="0" y="0"/>
              <a:ext cx="1445476" cy="1037735"/>
            </a:xfrm>
            <a:custGeom>
              <a:avLst/>
              <a:gdLst/>
              <a:ahLst/>
              <a:cxnLst/>
              <a:rect l="l" t="t" r="r" b="b"/>
              <a:pathLst>
                <a:path w="1445476" h="1037735">
                  <a:moveTo>
                    <a:pt x="0" y="0"/>
                  </a:moveTo>
                  <a:lnTo>
                    <a:pt x="1445476" y="0"/>
                  </a:lnTo>
                  <a:lnTo>
                    <a:pt x="1445476" y="1037735"/>
                  </a:lnTo>
                  <a:lnTo>
                    <a:pt x="0" y="1037735"/>
                  </a:lnTo>
                  <a:close/>
                </a:path>
              </a:pathLst>
            </a:custGeom>
            <a:solidFill>
              <a:srgbClr val="93A99A">
                <a:alpha val="21961"/>
              </a:srgbClr>
            </a:solidFill>
          </p:spPr>
        </p:sp>
        <p:sp>
          <p:nvSpPr>
            <p:cNvPr id="8" name="TextBox 8"/>
            <p:cNvSpPr txBox="1"/>
            <p:nvPr/>
          </p:nvSpPr>
          <p:spPr>
            <a:xfrm>
              <a:off x="0" y="-209550"/>
              <a:ext cx="1445476" cy="1247285"/>
            </a:xfrm>
            <a:prstGeom prst="rect">
              <a:avLst/>
            </a:prstGeom>
          </p:spPr>
          <p:txBody>
            <a:bodyPr lIns="50800" tIns="50800" rIns="50800" bIns="50800" rtlCol="0" anchor="ctr"/>
            <a:lstStyle/>
            <a:p>
              <a:pPr algn="ctr">
                <a:lnSpc>
                  <a:spcPts val="5274"/>
                </a:lnSpc>
              </a:pPr>
              <a:endParaRPr/>
            </a:p>
          </p:txBody>
        </p:sp>
      </p:grpSp>
      <p:sp>
        <p:nvSpPr>
          <p:cNvPr id="9" name="TextBox 9"/>
          <p:cNvSpPr txBox="1"/>
          <p:nvPr/>
        </p:nvSpPr>
        <p:spPr>
          <a:xfrm>
            <a:off x="1645348" y="3444103"/>
            <a:ext cx="4323537" cy="871109"/>
          </a:xfrm>
          <a:prstGeom prst="rect">
            <a:avLst/>
          </a:prstGeom>
        </p:spPr>
        <p:txBody>
          <a:bodyPr lIns="0" tIns="0" rIns="0" bIns="0" rtlCol="0" anchor="t">
            <a:spAutoFit/>
          </a:bodyPr>
          <a:lstStyle/>
          <a:p>
            <a:pPr marL="367029" lvl="1" indent="-183514" algn="l">
              <a:lnSpc>
                <a:spcPts val="2379"/>
              </a:lnSpc>
              <a:buFont typeface="Arial"/>
              <a:buChar char="•"/>
            </a:pPr>
            <a:r>
              <a:rPr lang="en-US" sz="1699">
                <a:solidFill>
                  <a:srgbClr val="2E4736"/>
                </a:solidFill>
                <a:latin typeface="Glacial Indifference"/>
                <a:ea typeface="Glacial Indifference"/>
                <a:cs typeface="Glacial Indifference"/>
                <a:sym typeface="Glacial Indifference"/>
              </a:rPr>
              <a:t>Öğrenciler ve veliler ile yapılan bireysel görüşmeler sonrası doldurulan görüşme formlarının bulunduğu dosyadır</a:t>
            </a:r>
          </a:p>
        </p:txBody>
      </p:sp>
      <p:sp>
        <p:nvSpPr>
          <p:cNvPr id="10" name="TextBox 10"/>
          <p:cNvSpPr txBox="1"/>
          <p:nvPr/>
        </p:nvSpPr>
        <p:spPr>
          <a:xfrm>
            <a:off x="6343106" y="1331265"/>
            <a:ext cx="6968662" cy="412713"/>
          </a:xfrm>
          <a:prstGeom prst="rect">
            <a:avLst/>
          </a:prstGeom>
        </p:spPr>
        <p:txBody>
          <a:bodyPr lIns="0" tIns="0" rIns="0" bIns="0" rtlCol="0" anchor="t">
            <a:spAutoFit/>
          </a:bodyPr>
          <a:lstStyle/>
          <a:p>
            <a:pPr algn="l">
              <a:lnSpc>
                <a:spcPts val="3499"/>
              </a:lnSpc>
            </a:pPr>
            <a:r>
              <a:rPr lang="en-US" sz="2499">
                <a:solidFill>
                  <a:srgbClr val="2E4736"/>
                </a:solidFill>
                <a:latin typeface="TAN Angleton"/>
                <a:ea typeface="TAN Angleton"/>
                <a:cs typeface="TAN Angleton"/>
                <a:sym typeface="TAN Angleton"/>
              </a:rPr>
              <a:t>Desimal Sisteminin Oluşturulması</a:t>
            </a:r>
          </a:p>
        </p:txBody>
      </p:sp>
      <p:grpSp>
        <p:nvGrpSpPr>
          <p:cNvPr id="11" name="Group 11"/>
          <p:cNvGrpSpPr/>
          <p:nvPr/>
        </p:nvGrpSpPr>
        <p:grpSpPr>
          <a:xfrm>
            <a:off x="1504112" y="2701455"/>
            <a:ext cx="4669103" cy="3114630"/>
            <a:chOff x="0" y="0"/>
            <a:chExt cx="1445476" cy="964237"/>
          </a:xfrm>
        </p:grpSpPr>
        <p:sp>
          <p:nvSpPr>
            <p:cNvPr id="12" name="Freeform 12"/>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13" name="TextBox 13"/>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grpSp>
        <p:nvGrpSpPr>
          <p:cNvPr id="14" name="Group 14"/>
          <p:cNvGrpSpPr/>
          <p:nvPr/>
        </p:nvGrpSpPr>
        <p:grpSpPr>
          <a:xfrm>
            <a:off x="1504112" y="6840990"/>
            <a:ext cx="4669103" cy="3114630"/>
            <a:chOff x="0" y="0"/>
            <a:chExt cx="1445476" cy="964237"/>
          </a:xfrm>
        </p:grpSpPr>
        <p:sp>
          <p:nvSpPr>
            <p:cNvPr id="15" name="Freeform 15"/>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16" name="TextBox 16"/>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grpSp>
        <p:nvGrpSpPr>
          <p:cNvPr id="17" name="Group 17"/>
          <p:cNvGrpSpPr/>
          <p:nvPr/>
        </p:nvGrpSpPr>
        <p:grpSpPr>
          <a:xfrm>
            <a:off x="12951112" y="6840990"/>
            <a:ext cx="4669103" cy="3114630"/>
            <a:chOff x="0" y="0"/>
            <a:chExt cx="1445476" cy="964237"/>
          </a:xfrm>
        </p:grpSpPr>
        <p:sp>
          <p:nvSpPr>
            <p:cNvPr id="18" name="Freeform 18"/>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19" name="TextBox 19"/>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grpSp>
        <p:nvGrpSpPr>
          <p:cNvPr id="20" name="Group 20"/>
          <p:cNvGrpSpPr/>
          <p:nvPr/>
        </p:nvGrpSpPr>
        <p:grpSpPr>
          <a:xfrm>
            <a:off x="12951112" y="2757896"/>
            <a:ext cx="4669103" cy="3114630"/>
            <a:chOff x="0" y="0"/>
            <a:chExt cx="1445476" cy="964237"/>
          </a:xfrm>
        </p:grpSpPr>
        <p:sp>
          <p:nvSpPr>
            <p:cNvPr id="21" name="Freeform 21"/>
            <p:cNvSpPr/>
            <p:nvPr/>
          </p:nvSpPr>
          <p:spPr>
            <a:xfrm>
              <a:off x="0" y="0"/>
              <a:ext cx="1445476" cy="964237"/>
            </a:xfrm>
            <a:custGeom>
              <a:avLst/>
              <a:gdLst/>
              <a:ahLst/>
              <a:cxnLst/>
              <a:rect l="l" t="t" r="r" b="b"/>
              <a:pathLst>
                <a:path w="1445476" h="964237">
                  <a:moveTo>
                    <a:pt x="0" y="0"/>
                  </a:moveTo>
                  <a:lnTo>
                    <a:pt x="1445476" y="0"/>
                  </a:lnTo>
                  <a:lnTo>
                    <a:pt x="1445476" y="964237"/>
                  </a:lnTo>
                  <a:lnTo>
                    <a:pt x="0" y="964237"/>
                  </a:lnTo>
                  <a:close/>
                </a:path>
              </a:pathLst>
            </a:custGeom>
            <a:solidFill>
              <a:srgbClr val="93A99A">
                <a:alpha val="21961"/>
              </a:srgbClr>
            </a:solidFill>
          </p:spPr>
        </p:sp>
        <p:sp>
          <p:nvSpPr>
            <p:cNvPr id="22" name="TextBox 22"/>
            <p:cNvSpPr txBox="1"/>
            <p:nvPr/>
          </p:nvSpPr>
          <p:spPr>
            <a:xfrm>
              <a:off x="0" y="-209550"/>
              <a:ext cx="1445476" cy="1173787"/>
            </a:xfrm>
            <a:prstGeom prst="rect">
              <a:avLst/>
            </a:prstGeom>
          </p:spPr>
          <p:txBody>
            <a:bodyPr lIns="50800" tIns="50800" rIns="50800" bIns="50800" rtlCol="0" anchor="ctr"/>
            <a:lstStyle/>
            <a:p>
              <a:pPr algn="ctr">
                <a:lnSpc>
                  <a:spcPts val="5274"/>
                </a:lnSpc>
              </a:pPr>
              <a:endParaRPr/>
            </a:p>
          </p:txBody>
        </p:sp>
      </p:grpSp>
      <p:sp>
        <p:nvSpPr>
          <p:cNvPr id="23" name="TextBox 23"/>
          <p:cNvSpPr txBox="1"/>
          <p:nvPr/>
        </p:nvSpPr>
        <p:spPr>
          <a:xfrm>
            <a:off x="7400395" y="4655676"/>
            <a:ext cx="4323537" cy="2642535"/>
          </a:xfrm>
          <a:prstGeom prst="rect">
            <a:avLst/>
          </a:prstGeom>
        </p:spPr>
        <p:txBody>
          <a:bodyPr lIns="0" tIns="0" rIns="0" bIns="0" rtlCol="0" anchor="t">
            <a:spAutoFit/>
          </a:bodyPr>
          <a:lstStyle/>
          <a:p>
            <a:pPr algn="just">
              <a:lnSpc>
                <a:spcPts val="2380"/>
              </a:lnSpc>
            </a:pPr>
            <a:r>
              <a:rPr lang="en-US" sz="1700">
                <a:solidFill>
                  <a:srgbClr val="2E4736"/>
                </a:solidFill>
                <a:latin typeface="Glacial Indifference"/>
                <a:ea typeface="Glacial Indifference"/>
                <a:cs typeface="Glacial Indifference"/>
                <a:sym typeface="Glacial Indifference"/>
              </a:rPr>
              <a:t>•Rehberlik ve psikolojik danışma hizmetleri yönetmeliği</a:t>
            </a:r>
          </a:p>
          <a:p>
            <a:pPr algn="just">
              <a:lnSpc>
                <a:spcPts val="2380"/>
              </a:lnSpc>
            </a:pPr>
            <a:r>
              <a:rPr lang="en-US" sz="1700">
                <a:solidFill>
                  <a:srgbClr val="2E4736"/>
                </a:solidFill>
                <a:latin typeface="Glacial Indifference"/>
                <a:ea typeface="Glacial Indifference"/>
                <a:cs typeface="Glacial Indifference"/>
                <a:sym typeface="Glacial Indifference"/>
              </a:rPr>
              <a:t>•Rehberlik ve psikolojik danışma etik yönergesi</a:t>
            </a:r>
          </a:p>
          <a:p>
            <a:pPr algn="just">
              <a:lnSpc>
                <a:spcPts val="2380"/>
              </a:lnSpc>
            </a:pPr>
            <a:r>
              <a:rPr lang="en-US" sz="1700">
                <a:solidFill>
                  <a:srgbClr val="2E4736"/>
                </a:solidFill>
                <a:latin typeface="Glacial Indifference"/>
                <a:ea typeface="Glacial Indifference"/>
                <a:cs typeface="Glacial Indifference"/>
                <a:sym typeface="Glacial Indifference"/>
              </a:rPr>
              <a:t>•Özel eğitim hizmetleri yönetmeliği</a:t>
            </a:r>
          </a:p>
          <a:p>
            <a:pPr algn="just">
              <a:lnSpc>
                <a:spcPts val="2380"/>
              </a:lnSpc>
            </a:pPr>
            <a:r>
              <a:rPr lang="en-US" sz="1700">
                <a:solidFill>
                  <a:srgbClr val="2E4736"/>
                </a:solidFill>
                <a:latin typeface="Glacial Indifference"/>
                <a:ea typeface="Glacial Indifference"/>
                <a:cs typeface="Glacial Indifference"/>
                <a:sym typeface="Glacial Indifference"/>
              </a:rPr>
              <a:t>•Psikososyal koruma, önleme ve krize müdahala hizmetleri yönergesi</a:t>
            </a:r>
          </a:p>
          <a:p>
            <a:pPr algn="just">
              <a:lnSpc>
                <a:spcPts val="2380"/>
              </a:lnSpc>
            </a:pPr>
            <a:r>
              <a:rPr lang="en-US" sz="1700">
                <a:solidFill>
                  <a:srgbClr val="2E4736"/>
                </a:solidFill>
                <a:latin typeface="Glacial Indifference"/>
                <a:ea typeface="Glacial Indifference"/>
                <a:cs typeface="Glacial Indifference"/>
                <a:sym typeface="Glacial Indifference"/>
              </a:rPr>
              <a:t>•Hizmet verilen okul türüne göre okul öncesi/temel eğitim/ ortaöğretim kurumları yönetmelikleri 'nin bulunduğu dosyadır.</a:t>
            </a:r>
          </a:p>
        </p:txBody>
      </p:sp>
      <p:sp>
        <p:nvSpPr>
          <p:cNvPr id="24" name="TextBox 24"/>
          <p:cNvSpPr txBox="1"/>
          <p:nvPr/>
        </p:nvSpPr>
        <p:spPr>
          <a:xfrm>
            <a:off x="13253970" y="3506048"/>
            <a:ext cx="4366245" cy="871108"/>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2E4736"/>
                </a:solidFill>
                <a:latin typeface="Glacial Indifference"/>
                <a:ea typeface="Glacial Indifference"/>
                <a:cs typeface="Glacial Indifference"/>
                <a:sym typeface="Glacial Indifference"/>
              </a:rPr>
              <a:t> Her sınıfa ait RPD Servisi tarafından yapılan çalışmaların muhafaza edildiği dosyadır</a:t>
            </a:r>
          </a:p>
        </p:txBody>
      </p:sp>
      <p:sp>
        <p:nvSpPr>
          <p:cNvPr id="25" name="TextBox 25"/>
          <p:cNvSpPr txBox="1"/>
          <p:nvPr/>
        </p:nvSpPr>
        <p:spPr>
          <a:xfrm>
            <a:off x="13102541" y="7308442"/>
            <a:ext cx="4323537" cy="1461584"/>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2E4736"/>
                </a:solidFill>
                <a:latin typeface="Glacial Indifference"/>
                <a:ea typeface="Glacial Indifference"/>
                <a:cs typeface="Glacial Indifference"/>
                <a:sym typeface="Glacial Indifference"/>
              </a:rPr>
              <a:t>Sınıf öğretmenlerince hazırlanan sınıf risk haritaları ve psikolojik danışman/rehber öğretmen tarafından hazırlanan okul risk haritalarının bulunması gereken dosyadır.</a:t>
            </a:r>
          </a:p>
          <a:p>
            <a:pPr algn="ctr">
              <a:lnSpc>
                <a:spcPts val="2380"/>
              </a:lnSpc>
            </a:pPr>
            <a:endParaRPr lang="en-US" sz="1700">
              <a:solidFill>
                <a:srgbClr val="2E4736"/>
              </a:solidFill>
              <a:latin typeface="Glacial Indifference"/>
              <a:ea typeface="Glacial Indifference"/>
              <a:cs typeface="Glacial Indifference"/>
              <a:sym typeface="Glacial Indifference"/>
            </a:endParaRPr>
          </a:p>
        </p:txBody>
      </p:sp>
      <p:sp>
        <p:nvSpPr>
          <p:cNvPr id="26" name="TextBox 26"/>
          <p:cNvSpPr txBox="1"/>
          <p:nvPr/>
        </p:nvSpPr>
        <p:spPr>
          <a:xfrm>
            <a:off x="1645348" y="7308442"/>
            <a:ext cx="4323537" cy="2052059"/>
          </a:xfrm>
          <a:prstGeom prst="rect">
            <a:avLst/>
          </a:prstGeom>
        </p:spPr>
        <p:txBody>
          <a:bodyPr lIns="0" tIns="0" rIns="0" bIns="0" rtlCol="0" anchor="t">
            <a:spAutoFit/>
          </a:bodyPr>
          <a:lstStyle/>
          <a:p>
            <a:pPr marL="367031" lvl="1" indent="-183515" algn="just">
              <a:lnSpc>
                <a:spcPts val="2380"/>
              </a:lnSpc>
              <a:buFont typeface="Arial"/>
              <a:buChar char="•"/>
            </a:pPr>
            <a:r>
              <a:rPr lang="en-US" sz="1700">
                <a:solidFill>
                  <a:srgbClr val="2E4736"/>
                </a:solidFill>
                <a:latin typeface="Glacial Indifference"/>
                <a:ea typeface="Glacial Indifference"/>
                <a:cs typeface="Glacial Indifference"/>
                <a:sym typeface="Glacial Indifference"/>
              </a:rPr>
              <a:t>Özel eğitim gereksinimli öğrencilere ait;</a:t>
            </a:r>
          </a:p>
          <a:p>
            <a:pPr algn="just">
              <a:lnSpc>
                <a:spcPts val="2380"/>
              </a:lnSpc>
            </a:pPr>
            <a:r>
              <a:rPr lang="en-US" sz="1700">
                <a:solidFill>
                  <a:srgbClr val="2E4736"/>
                </a:solidFill>
                <a:latin typeface="Glacial Indifference"/>
                <a:ea typeface="Glacial Indifference"/>
                <a:cs typeface="Glacial Indifference"/>
                <a:sym typeface="Glacial Indifference"/>
              </a:rPr>
              <a:t>•Sağlık kurulu raporu</a:t>
            </a:r>
          </a:p>
          <a:p>
            <a:pPr algn="just">
              <a:lnSpc>
                <a:spcPts val="2380"/>
              </a:lnSpc>
            </a:pPr>
            <a:r>
              <a:rPr lang="en-US" sz="1700">
                <a:solidFill>
                  <a:srgbClr val="2E4736"/>
                </a:solidFill>
                <a:latin typeface="Glacial Indifference"/>
                <a:ea typeface="Glacial Indifference"/>
                <a:cs typeface="Glacial Indifference"/>
                <a:sym typeface="Glacial Indifference"/>
              </a:rPr>
              <a:t>•Özel eğitim değerlendirme kurulu kararı</a:t>
            </a:r>
          </a:p>
          <a:p>
            <a:pPr algn="just">
              <a:lnSpc>
                <a:spcPts val="2380"/>
              </a:lnSpc>
            </a:pPr>
            <a:r>
              <a:rPr lang="en-US" sz="1700">
                <a:solidFill>
                  <a:srgbClr val="2E4736"/>
                </a:solidFill>
                <a:latin typeface="Glacial Indifference"/>
                <a:ea typeface="Glacial Indifference"/>
                <a:cs typeface="Glacial Indifference"/>
                <a:sym typeface="Glacial Indifference"/>
              </a:rPr>
              <a:t>•BEP</a:t>
            </a:r>
          </a:p>
          <a:p>
            <a:pPr algn="just">
              <a:lnSpc>
                <a:spcPts val="2380"/>
              </a:lnSpc>
            </a:pPr>
            <a:r>
              <a:rPr lang="en-US" sz="1700">
                <a:solidFill>
                  <a:srgbClr val="2E4736"/>
                </a:solidFill>
                <a:latin typeface="Glacial Indifference"/>
                <a:ea typeface="Glacial Indifference"/>
                <a:cs typeface="Glacial Indifference"/>
                <a:sym typeface="Glacial Indifference"/>
              </a:rPr>
              <a:t>•Destek eğitim odası çalışma planları</a:t>
            </a:r>
          </a:p>
          <a:p>
            <a:pPr algn="just">
              <a:lnSpc>
                <a:spcPts val="2380"/>
              </a:lnSpc>
            </a:pPr>
            <a:r>
              <a:rPr lang="en-US" sz="1700">
                <a:solidFill>
                  <a:srgbClr val="2E4736"/>
                </a:solidFill>
                <a:latin typeface="Glacial Indifference"/>
                <a:ea typeface="Glacial Indifference"/>
                <a:cs typeface="Glacial Indifference"/>
                <a:sym typeface="Glacial Indifference"/>
              </a:rPr>
              <a:t>Diğer kurumlardan gelen rapor ve evraklar 'ın bulunması gereken dosyadır</a:t>
            </a:r>
          </a:p>
        </p:txBody>
      </p:sp>
      <p:sp>
        <p:nvSpPr>
          <p:cNvPr id="27" name="TextBox 27"/>
          <p:cNvSpPr txBox="1"/>
          <p:nvPr/>
        </p:nvSpPr>
        <p:spPr>
          <a:xfrm>
            <a:off x="14245355" y="2335658"/>
            <a:ext cx="2080617"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Sınıf Dosyası</a:t>
            </a:r>
          </a:p>
        </p:txBody>
      </p:sp>
      <p:sp>
        <p:nvSpPr>
          <p:cNvPr id="28" name="TextBox 28"/>
          <p:cNvSpPr txBox="1"/>
          <p:nvPr/>
        </p:nvSpPr>
        <p:spPr>
          <a:xfrm>
            <a:off x="12951112" y="6120176"/>
            <a:ext cx="4669103" cy="737309"/>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Okul/Sınıf Risk Haritaları Dosyası</a:t>
            </a:r>
          </a:p>
        </p:txBody>
      </p:sp>
      <p:sp>
        <p:nvSpPr>
          <p:cNvPr id="29" name="TextBox 29"/>
          <p:cNvSpPr txBox="1"/>
          <p:nvPr/>
        </p:nvSpPr>
        <p:spPr>
          <a:xfrm>
            <a:off x="1472565" y="6282101"/>
            <a:ext cx="4669103" cy="737309"/>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Kaynaştırma Öğrenci Dosyası</a:t>
            </a:r>
          </a:p>
        </p:txBody>
      </p:sp>
      <p:sp>
        <p:nvSpPr>
          <p:cNvPr id="30" name="TextBox 30"/>
          <p:cNvSpPr txBox="1"/>
          <p:nvPr/>
        </p:nvSpPr>
        <p:spPr>
          <a:xfrm>
            <a:off x="7125447" y="3908265"/>
            <a:ext cx="4669103"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Mevzuat Dosyası</a:t>
            </a:r>
          </a:p>
        </p:txBody>
      </p:sp>
      <p:sp>
        <p:nvSpPr>
          <p:cNvPr id="31" name="TextBox 31"/>
          <p:cNvSpPr txBox="1"/>
          <p:nvPr/>
        </p:nvSpPr>
        <p:spPr>
          <a:xfrm>
            <a:off x="1504112" y="2335658"/>
            <a:ext cx="4669103" cy="365797"/>
          </a:xfrm>
          <a:prstGeom prst="rect">
            <a:avLst/>
          </a:prstGeom>
        </p:spPr>
        <p:txBody>
          <a:bodyPr lIns="0" tIns="0" rIns="0" bIns="0" rtlCol="0" anchor="t">
            <a:spAutoFit/>
          </a:bodyPr>
          <a:lstStyle/>
          <a:p>
            <a:pPr algn="ctr">
              <a:lnSpc>
                <a:spcPts val="2940"/>
              </a:lnSpc>
              <a:spcBef>
                <a:spcPct val="0"/>
              </a:spcBef>
            </a:pPr>
            <a:r>
              <a:rPr lang="en-US" sz="2100">
                <a:solidFill>
                  <a:srgbClr val="2E4736"/>
                </a:solidFill>
                <a:latin typeface="TAN Angleton"/>
                <a:ea typeface="TAN Angleton"/>
                <a:cs typeface="TAN Angleton"/>
                <a:sym typeface="TAN Angleton"/>
              </a:rPr>
              <a:t>Görüşme Dosyası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811928" y="3933123"/>
            <a:ext cx="12654683" cy="1906133"/>
            <a:chOff x="0" y="0"/>
            <a:chExt cx="3917677" cy="590107"/>
          </a:xfrm>
        </p:grpSpPr>
        <p:sp>
          <p:nvSpPr>
            <p:cNvPr id="4" name="Freeform 4"/>
            <p:cNvSpPr/>
            <p:nvPr/>
          </p:nvSpPr>
          <p:spPr>
            <a:xfrm>
              <a:off x="0" y="0"/>
              <a:ext cx="3917677" cy="590107"/>
            </a:xfrm>
            <a:custGeom>
              <a:avLst/>
              <a:gdLst/>
              <a:ahLst/>
              <a:cxnLst/>
              <a:rect l="l" t="t" r="r" b="b"/>
              <a:pathLst>
                <a:path w="3917677" h="590107">
                  <a:moveTo>
                    <a:pt x="0" y="0"/>
                  </a:moveTo>
                  <a:lnTo>
                    <a:pt x="3917677" y="0"/>
                  </a:lnTo>
                  <a:lnTo>
                    <a:pt x="3917677" y="590107"/>
                  </a:lnTo>
                  <a:lnTo>
                    <a:pt x="0" y="590107"/>
                  </a:lnTo>
                  <a:close/>
                </a:path>
              </a:pathLst>
            </a:custGeom>
            <a:solidFill>
              <a:srgbClr val="93A99A">
                <a:alpha val="21961"/>
              </a:srgbClr>
            </a:solidFill>
          </p:spPr>
        </p:sp>
        <p:sp>
          <p:nvSpPr>
            <p:cNvPr id="5" name="TextBox 5"/>
            <p:cNvSpPr txBox="1"/>
            <p:nvPr/>
          </p:nvSpPr>
          <p:spPr>
            <a:xfrm>
              <a:off x="0" y="-209550"/>
              <a:ext cx="3917677" cy="799657"/>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0" name="TextBox 10"/>
          <p:cNvSpPr txBox="1"/>
          <p:nvPr/>
        </p:nvSpPr>
        <p:spPr>
          <a:xfrm>
            <a:off x="1811928" y="4222670"/>
            <a:ext cx="12137062" cy="1288938"/>
          </a:xfrm>
          <a:prstGeom prst="rect">
            <a:avLst/>
          </a:prstGeom>
        </p:spPr>
        <p:txBody>
          <a:bodyPr lIns="0" tIns="0" rIns="0" bIns="0" rtlCol="0" anchor="t">
            <a:spAutoFit/>
          </a:bodyPr>
          <a:lstStyle/>
          <a:p>
            <a:pPr algn="ctr">
              <a:lnSpc>
                <a:spcPts val="3499"/>
              </a:lnSpc>
            </a:pPr>
            <a:r>
              <a:rPr lang="en-US" sz="2499">
                <a:solidFill>
                  <a:srgbClr val="2E4736"/>
                </a:solidFill>
                <a:latin typeface="TAN Angleton"/>
                <a:ea typeface="TAN Angleton"/>
                <a:cs typeface="TAN Angleton"/>
                <a:sym typeface="TAN Angleton"/>
              </a:rPr>
              <a:t>Bağımlılıkla Mücadele </a:t>
            </a:r>
          </a:p>
          <a:p>
            <a:pPr algn="ctr">
              <a:lnSpc>
                <a:spcPts val="3499"/>
              </a:lnSpc>
            </a:pPr>
            <a:r>
              <a:rPr lang="en-US" sz="2499">
                <a:solidFill>
                  <a:srgbClr val="2E4736"/>
                </a:solidFill>
                <a:latin typeface="TAN Angleton"/>
                <a:ea typeface="TAN Angleton"/>
                <a:cs typeface="TAN Angleton"/>
                <a:sym typeface="TAN Angleton"/>
              </a:rPr>
              <a:t> ve </a:t>
            </a:r>
          </a:p>
          <a:p>
            <a:pPr algn="ctr">
              <a:lnSpc>
                <a:spcPts val="3499"/>
              </a:lnSpc>
            </a:pPr>
            <a:r>
              <a:rPr lang="en-US" sz="2499">
                <a:solidFill>
                  <a:srgbClr val="2E4736"/>
                </a:solidFill>
                <a:latin typeface="TAN Angleton"/>
                <a:ea typeface="TAN Angleton"/>
                <a:cs typeface="TAN Angleton"/>
                <a:sym typeface="TAN Angleton"/>
              </a:rPr>
              <a:t> Şiddetin Önlenmesi İle ilgili iş ve İşlemler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284502" y="2621753"/>
            <a:ext cx="15317764" cy="6229205"/>
          </a:xfrm>
          <a:custGeom>
            <a:avLst/>
            <a:gdLst/>
            <a:ahLst/>
            <a:cxnLst/>
            <a:rect l="l" t="t" r="r" b="b"/>
            <a:pathLst>
              <a:path w="15317764" h="6229205">
                <a:moveTo>
                  <a:pt x="0" y="0"/>
                </a:moveTo>
                <a:lnTo>
                  <a:pt x="15317764" y="0"/>
                </a:lnTo>
                <a:lnTo>
                  <a:pt x="15317764" y="6229205"/>
                </a:lnTo>
                <a:lnTo>
                  <a:pt x="0" y="6229205"/>
                </a:lnTo>
                <a:lnTo>
                  <a:pt x="0" y="0"/>
                </a:lnTo>
                <a:close/>
              </a:path>
            </a:pathLst>
          </a:custGeom>
          <a:blipFill>
            <a:blip r:embed="rId3"/>
            <a:stretch>
              <a:fillRect t="-2100" b="-2100"/>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228658" y="786118"/>
            <a:ext cx="12654683" cy="1906133"/>
            <a:chOff x="0" y="0"/>
            <a:chExt cx="3917677" cy="590107"/>
          </a:xfrm>
        </p:grpSpPr>
        <p:sp>
          <p:nvSpPr>
            <p:cNvPr id="4" name="Freeform 4"/>
            <p:cNvSpPr/>
            <p:nvPr/>
          </p:nvSpPr>
          <p:spPr>
            <a:xfrm>
              <a:off x="0" y="0"/>
              <a:ext cx="3917677" cy="590107"/>
            </a:xfrm>
            <a:custGeom>
              <a:avLst/>
              <a:gdLst/>
              <a:ahLst/>
              <a:cxnLst/>
              <a:rect l="l" t="t" r="r" b="b"/>
              <a:pathLst>
                <a:path w="3917677" h="590107">
                  <a:moveTo>
                    <a:pt x="0" y="0"/>
                  </a:moveTo>
                  <a:lnTo>
                    <a:pt x="3917677" y="0"/>
                  </a:lnTo>
                  <a:lnTo>
                    <a:pt x="3917677" y="590107"/>
                  </a:lnTo>
                  <a:lnTo>
                    <a:pt x="0" y="590107"/>
                  </a:lnTo>
                  <a:close/>
                </a:path>
              </a:pathLst>
            </a:custGeom>
            <a:solidFill>
              <a:srgbClr val="93A99A">
                <a:alpha val="21961"/>
              </a:srgbClr>
            </a:solidFill>
          </p:spPr>
        </p:sp>
        <p:sp>
          <p:nvSpPr>
            <p:cNvPr id="5" name="TextBox 5"/>
            <p:cNvSpPr txBox="1"/>
            <p:nvPr/>
          </p:nvSpPr>
          <p:spPr>
            <a:xfrm>
              <a:off x="0" y="-209550"/>
              <a:ext cx="3917677" cy="799657"/>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rot="-1642249">
            <a:off x="16028508" y="-2986869"/>
            <a:ext cx="1383323" cy="12264406"/>
            <a:chOff x="0" y="0"/>
            <a:chExt cx="1657350" cy="14693900"/>
          </a:xfrm>
        </p:grpSpPr>
        <p:sp>
          <p:nvSpPr>
            <p:cNvPr id="7" name="Freeform 7"/>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8" name="Group 8"/>
          <p:cNvGrpSpPr/>
          <p:nvPr/>
        </p:nvGrpSpPr>
        <p:grpSpPr>
          <a:xfrm rot="-2124363">
            <a:off x="15256185" y="-2699163"/>
            <a:ext cx="2242998" cy="12235786"/>
            <a:chOff x="0" y="0"/>
            <a:chExt cx="2687320" cy="14659610"/>
          </a:xfrm>
        </p:grpSpPr>
        <p:sp>
          <p:nvSpPr>
            <p:cNvPr id="9" name="Freeform 9"/>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10" name="TextBox 10"/>
          <p:cNvSpPr txBox="1"/>
          <p:nvPr/>
        </p:nvSpPr>
        <p:spPr>
          <a:xfrm>
            <a:off x="1953323" y="2821265"/>
            <a:ext cx="8596573" cy="7233920"/>
          </a:xfrm>
          <a:prstGeom prst="rect">
            <a:avLst/>
          </a:prstGeom>
        </p:spPr>
        <p:txBody>
          <a:bodyPr lIns="0" tIns="0" rIns="0" bIns="0" rtlCol="0" anchor="t">
            <a:spAutoFit/>
          </a:bodyPr>
          <a:lstStyle/>
          <a:p>
            <a:pPr algn="just">
              <a:lnSpc>
                <a:spcPts val="3039"/>
              </a:lnSpc>
            </a:pPr>
            <a:r>
              <a:rPr lang="en-US" sz="1999" b="1">
                <a:solidFill>
                  <a:srgbClr val="2E4736"/>
                </a:solidFill>
                <a:latin typeface="Glacial Indifference Bold"/>
                <a:ea typeface="Glacial Indifference Bold"/>
                <a:cs typeface="Glacial Indifference Bold"/>
                <a:sym typeface="Glacial Indifference Bold"/>
              </a:rPr>
              <a:t>Anaokulu içerikleri</a:t>
            </a:r>
          </a:p>
          <a:p>
            <a:pPr marL="431799" lvl="1" indent="-215899" algn="just">
              <a:lnSpc>
                <a:spcPts val="3039"/>
              </a:lnSpc>
              <a:buFont typeface="Arial"/>
              <a:buChar char="•"/>
            </a:pPr>
            <a:r>
              <a:rPr lang="en-US" sz="1999" b="1">
                <a:solidFill>
                  <a:srgbClr val="2E4736"/>
                </a:solidFill>
                <a:latin typeface="Glacial Indifference Bold"/>
                <a:ea typeface="Glacial Indifference Bold"/>
                <a:cs typeface="Glacial Indifference Bold"/>
                <a:sym typeface="Glacial Indifference Bold"/>
              </a:rPr>
              <a:t> </a:t>
            </a:r>
            <a:r>
              <a:rPr lang="en-US" sz="1999">
                <a:solidFill>
                  <a:srgbClr val="2E4736"/>
                </a:solidFill>
                <a:latin typeface="Glacial Indifference"/>
                <a:ea typeface="Glacial Indifference"/>
                <a:cs typeface="Glacial Indifference"/>
                <a:sym typeface="Glacial Indifference"/>
              </a:rPr>
              <a:t>Tbm Anaokulu-Sağlıklı Yaşam-Teknoloji Bağımlılığı</a:t>
            </a:r>
          </a:p>
          <a:p>
            <a:pPr algn="just">
              <a:lnSpc>
                <a:spcPts val="3039"/>
              </a:lnSpc>
            </a:pPr>
            <a:r>
              <a:rPr lang="en-US" sz="1999" b="1">
                <a:solidFill>
                  <a:srgbClr val="2E4736"/>
                </a:solidFill>
                <a:latin typeface="Glacial Indifference Bold"/>
                <a:ea typeface="Glacial Indifference Bold"/>
                <a:cs typeface="Glacial Indifference Bold"/>
                <a:sym typeface="Glacial Indifference Bold"/>
              </a:rPr>
              <a:t>lkokul içerikleri;</a:t>
            </a:r>
            <a:r>
              <a:rPr lang="en-US" sz="1999">
                <a:solidFill>
                  <a:srgbClr val="2E4736"/>
                </a:solidFill>
                <a:latin typeface="Glacial Indifference"/>
                <a:ea typeface="Glacial Indifference"/>
                <a:cs typeface="Glacial Indifference"/>
                <a:sym typeface="Glacial Indifference"/>
              </a:rPr>
              <a:t> </a:t>
            </a:r>
            <a:r>
              <a:rPr lang="en-US" sz="1999" b="1">
                <a:solidFill>
                  <a:srgbClr val="2E4736"/>
                </a:solidFill>
                <a:latin typeface="Glacial Indifference Bold"/>
                <a:ea typeface="Glacial Indifference Bold"/>
                <a:cs typeface="Glacial Indifference Bold"/>
                <a:sym typeface="Glacial Indifference Bold"/>
              </a:rPr>
              <a:t>    </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3" tooltip="https://ilkokul.tbm.org.tr/Saglikli-Yasam"/>
              </a:rPr>
              <a:t>TBM-İlkokul-Sağlıklı Yaşam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4" tooltip="https://ilkokul.tbm.org.tr/Teknoloji-Bagimliligi"/>
              </a:rPr>
              <a:t>TBM-İlkokul-Teknoloji Bağımlılığı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5" tooltip="https://ilkokul.tbm.org.tr/Tutun-Bagimliligi"/>
              </a:rPr>
              <a:t>TBM-İlkokul-TütünBağımlılığı Modülü</a:t>
            </a:r>
          </a:p>
          <a:p>
            <a:pPr algn="just">
              <a:lnSpc>
                <a:spcPts val="3039"/>
              </a:lnSpc>
            </a:pPr>
            <a:r>
              <a:rPr lang="en-US" sz="1999" b="1">
                <a:solidFill>
                  <a:srgbClr val="2E4736"/>
                </a:solidFill>
                <a:latin typeface="Glacial Indifference Bold"/>
                <a:ea typeface="Glacial Indifference Bold"/>
                <a:cs typeface="Glacial Indifference Bold"/>
                <a:sym typeface="Glacial Indifference Bold"/>
              </a:rPr>
              <a:t>Ortaokul İçerikleri;</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6" tooltip="https://ortaokul.tbm.org.tr/Saglikli-Yasam"/>
              </a:rPr>
              <a:t>TBM-Ortaokul-Sağlıklı Yaşam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7" tooltip="https://ortaokul.tbm.org.tr/Teknoloji-Bagimliligi"/>
              </a:rPr>
              <a:t>TBM- Ortaokul -Teknoloji Bağımlılığı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8" tooltip="https://ortaokul.tbm.org.tr/Tutun-Bagimliligi"/>
              </a:rPr>
              <a:t>TBM- Ortaokul -Tütün Bağımlılığı Modülü</a:t>
            </a:r>
          </a:p>
          <a:p>
            <a:pPr algn="just">
              <a:lnSpc>
                <a:spcPts val="3039"/>
              </a:lnSpc>
            </a:pPr>
            <a:r>
              <a:rPr lang="en-US" sz="1999" b="1">
                <a:solidFill>
                  <a:srgbClr val="2E4736"/>
                </a:solidFill>
                <a:latin typeface="Glacial Indifference Bold"/>
                <a:ea typeface="Glacial Indifference Bold"/>
                <a:cs typeface="Glacial Indifference Bold"/>
                <a:sym typeface="Glacial Indifference Bold"/>
              </a:rPr>
              <a:t>Lise İçerikleri;</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9" tooltip="https://lise.tbm.org.tr/Saglikli-Yasam"/>
              </a:rPr>
              <a:t>TBM-Lise-Sağlıklı Yaşam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10" tooltip="https://lise.tbm.org.tr/Teknoloji-Bagimliligi"/>
              </a:rPr>
              <a:t>TBM- Lise -Teknoloji Bağımlılığı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11" tooltip="https://lise.tbm.org.tr/Tutun-Bagimliligi"/>
              </a:rPr>
              <a:t>TBM- Lise -Tütün Bağımlılığı Modülü</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12" tooltip="https://lise.tbm.org.tr/Alkol-Bagimliligi"/>
              </a:rPr>
              <a:t>TBM- Lise -Alkol Bağımlılığı Modülü</a:t>
            </a:r>
            <a:r>
              <a:rPr lang="en-US" sz="1999">
                <a:solidFill>
                  <a:srgbClr val="2E4736"/>
                </a:solidFill>
                <a:latin typeface="Glacial Indifference"/>
                <a:ea typeface="Glacial Indifference"/>
                <a:cs typeface="Glacial Indifference"/>
                <a:sym typeface="Glacial Indifference"/>
              </a:rPr>
              <a:t> </a:t>
            </a:r>
            <a:r>
              <a:rPr lang="en-US" sz="1999" b="1">
                <a:solidFill>
                  <a:srgbClr val="2E4736"/>
                </a:solidFill>
                <a:latin typeface="Glacial Indifference Bold"/>
                <a:ea typeface="Glacial Indifference Bold"/>
                <a:cs typeface="Glacial Indifference Bold"/>
                <a:sym typeface="Glacial Indifference Bold"/>
              </a:rPr>
              <a:t>     </a:t>
            </a:r>
          </a:p>
          <a:p>
            <a:pPr marL="431799" lvl="1" indent="-215899" algn="just">
              <a:lnSpc>
                <a:spcPts val="3039"/>
              </a:lnSpc>
              <a:buFont typeface="Arial"/>
              <a:buChar char="•"/>
            </a:pPr>
            <a:r>
              <a:rPr lang="en-US" sz="1999" u="sng">
                <a:solidFill>
                  <a:srgbClr val="2E4736"/>
                </a:solidFill>
                <a:latin typeface="Glacial Indifference"/>
                <a:ea typeface="Glacial Indifference"/>
                <a:cs typeface="Glacial Indifference"/>
                <a:sym typeface="Glacial Indifference"/>
                <a:hlinkClick r:id="rId13" tooltip="https://lise.tbm.org.tr/Madde-Bagimliligi"/>
              </a:rPr>
              <a:t>TBM- Lise –Madde Bağımlılığı Modülü</a:t>
            </a:r>
          </a:p>
          <a:p>
            <a:pPr algn="just">
              <a:lnSpc>
                <a:spcPts val="3039"/>
              </a:lnSpc>
            </a:pPr>
            <a:endParaRPr lang="en-US" sz="1999" u="sng">
              <a:solidFill>
                <a:srgbClr val="2E4736"/>
              </a:solidFill>
              <a:latin typeface="Glacial Indifference"/>
              <a:ea typeface="Glacial Indifference"/>
              <a:cs typeface="Glacial Indifference"/>
              <a:sym typeface="Glacial Indifference"/>
              <a:hlinkClick r:id="rId13" tooltip="https://lise.tbm.org.tr/Madde-Bagimliligi"/>
            </a:endParaRPr>
          </a:p>
          <a:p>
            <a:pPr algn="just">
              <a:lnSpc>
                <a:spcPts val="3039"/>
              </a:lnSpc>
            </a:pPr>
            <a:r>
              <a:rPr lang="en-US" sz="1999">
                <a:solidFill>
                  <a:srgbClr val="2E4736"/>
                </a:solidFill>
                <a:latin typeface="Glacial Indifference"/>
                <a:ea typeface="Glacial Indifference"/>
                <a:cs typeface="Glacial Indifference"/>
                <a:sym typeface="Glacial Indifference"/>
              </a:rPr>
              <a:t>        </a:t>
            </a:r>
            <a:r>
              <a:rPr lang="en-US" sz="1999" b="1">
                <a:solidFill>
                  <a:srgbClr val="2E4736"/>
                </a:solidFill>
                <a:latin typeface="Glacial Indifference Bold"/>
                <a:ea typeface="Glacial Indifference Bold"/>
                <a:cs typeface="Glacial Indifference Bold"/>
                <a:sym typeface="Glacial Indifference Bold"/>
              </a:rPr>
              <a:t> https://www.tbm.org.tr/</a:t>
            </a:r>
          </a:p>
          <a:p>
            <a:pPr algn="just">
              <a:lnSpc>
                <a:spcPts val="3039"/>
              </a:lnSpc>
            </a:pPr>
            <a:endParaRPr lang="en-US" sz="1999" b="1">
              <a:solidFill>
                <a:srgbClr val="2E4736"/>
              </a:solidFill>
              <a:latin typeface="Glacial Indifference Bold"/>
              <a:ea typeface="Glacial Indifference Bold"/>
              <a:cs typeface="Glacial Indifference Bold"/>
              <a:sym typeface="Glacial Indifference Bold"/>
            </a:endParaRPr>
          </a:p>
        </p:txBody>
      </p:sp>
      <p:sp>
        <p:nvSpPr>
          <p:cNvPr id="11" name="TextBox 11"/>
          <p:cNvSpPr txBox="1"/>
          <p:nvPr/>
        </p:nvSpPr>
        <p:spPr>
          <a:xfrm>
            <a:off x="1487469" y="990600"/>
            <a:ext cx="12137062" cy="1288938"/>
          </a:xfrm>
          <a:prstGeom prst="rect">
            <a:avLst/>
          </a:prstGeom>
        </p:spPr>
        <p:txBody>
          <a:bodyPr lIns="0" tIns="0" rIns="0" bIns="0" rtlCol="0" anchor="t">
            <a:spAutoFit/>
          </a:bodyPr>
          <a:lstStyle/>
          <a:p>
            <a:pPr algn="ctr">
              <a:lnSpc>
                <a:spcPts val="3499"/>
              </a:lnSpc>
            </a:pPr>
            <a:r>
              <a:rPr lang="en-US" sz="2499">
                <a:solidFill>
                  <a:srgbClr val="2E4736"/>
                </a:solidFill>
                <a:latin typeface="TAN Angleton"/>
                <a:ea typeface="TAN Angleton"/>
                <a:cs typeface="TAN Angleton"/>
                <a:sym typeface="TAN Angleton"/>
              </a:rPr>
              <a:t>Bağımlılıkla Mücadele </a:t>
            </a:r>
          </a:p>
          <a:p>
            <a:pPr algn="ctr">
              <a:lnSpc>
                <a:spcPts val="3499"/>
              </a:lnSpc>
            </a:pPr>
            <a:r>
              <a:rPr lang="en-US" sz="2499">
                <a:solidFill>
                  <a:srgbClr val="2E4736"/>
                </a:solidFill>
                <a:latin typeface="TAN Angleton"/>
                <a:ea typeface="TAN Angleton"/>
                <a:cs typeface="TAN Angleton"/>
                <a:sym typeface="TAN Angleton"/>
              </a:rPr>
              <a:t> ve </a:t>
            </a:r>
          </a:p>
          <a:p>
            <a:pPr algn="ctr">
              <a:lnSpc>
                <a:spcPts val="3499"/>
              </a:lnSpc>
            </a:pPr>
            <a:r>
              <a:rPr lang="en-US" sz="2499">
                <a:solidFill>
                  <a:srgbClr val="2E4736"/>
                </a:solidFill>
                <a:latin typeface="TAN Angleton"/>
                <a:ea typeface="TAN Angleton"/>
                <a:cs typeface="TAN Angleton"/>
                <a:sym typeface="TAN Angleton"/>
              </a:rPr>
              <a:t> Şiddetin Önlenmesi İle ilgili iş ve İşlemler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993090">
            <a:off x="8479688" y="4296872"/>
            <a:ext cx="560366" cy="811270"/>
          </a:xfrm>
          <a:custGeom>
            <a:avLst/>
            <a:gdLst/>
            <a:ahLst/>
            <a:cxnLst/>
            <a:rect l="l" t="t" r="r" b="b"/>
            <a:pathLst>
              <a:path w="560366" h="811270">
                <a:moveTo>
                  <a:pt x="0" y="0"/>
                </a:moveTo>
                <a:lnTo>
                  <a:pt x="560365" y="0"/>
                </a:lnTo>
                <a:lnTo>
                  <a:pt x="560365" y="811270"/>
                </a:lnTo>
                <a:lnTo>
                  <a:pt x="0" y="811270"/>
                </a:lnTo>
                <a:lnTo>
                  <a:pt x="0" y="0"/>
                </a:lnTo>
                <a:close/>
              </a:path>
            </a:pathLst>
          </a:custGeom>
          <a:blipFill>
            <a:blip r:embed="rId3"/>
            <a:stretch>
              <a:fillRect/>
            </a:stretch>
          </a:blipFill>
        </p:spPr>
      </p:sp>
      <p:sp>
        <p:nvSpPr>
          <p:cNvPr id="4" name="Freeform 4"/>
          <p:cNvSpPr/>
          <p:nvPr/>
        </p:nvSpPr>
        <p:spPr>
          <a:xfrm>
            <a:off x="8784445" y="3568192"/>
            <a:ext cx="953572" cy="1331340"/>
          </a:xfrm>
          <a:custGeom>
            <a:avLst/>
            <a:gdLst/>
            <a:ahLst/>
            <a:cxnLst/>
            <a:rect l="l" t="t" r="r" b="b"/>
            <a:pathLst>
              <a:path w="953572" h="1331340">
                <a:moveTo>
                  <a:pt x="0" y="0"/>
                </a:moveTo>
                <a:lnTo>
                  <a:pt x="953572" y="0"/>
                </a:lnTo>
                <a:lnTo>
                  <a:pt x="953572" y="1331340"/>
                </a:lnTo>
                <a:lnTo>
                  <a:pt x="0" y="1331340"/>
                </a:lnTo>
                <a:lnTo>
                  <a:pt x="0" y="0"/>
                </a:lnTo>
                <a:close/>
              </a:path>
            </a:pathLst>
          </a:custGeom>
          <a:blipFill>
            <a:blip r:embed="rId4"/>
            <a:stretch>
              <a:fillRect/>
            </a:stretch>
          </a:blipFill>
        </p:spPr>
      </p:sp>
      <p:sp>
        <p:nvSpPr>
          <p:cNvPr id="5" name="Freeform 5"/>
          <p:cNvSpPr/>
          <p:nvPr/>
        </p:nvSpPr>
        <p:spPr>
          <a:xfrm>
            <a:off x="9632910" y="4381862"/>
            <a:ext cx="508222" cy="641290"/>
          </a:xfrm>
          <a:custGeom>
            <a:avLst/>
            <a:gdLst/>
            <a:ahLst/>
            <a:cxnLst/>
            <a:rect l="l" t="t" r="r" b="b"/>
            <a:pathLst>
              <a:path w="508222" h="641290">
                <a:moveTo>
                  <a:pt x="0" y="0"/>
                </a:moveTo>
                <a:lnTo>
                  <a:pt x="508223" y="0"/>
                </a:lnTo>
                <a:lnTo>
                  <a:pt x="508223" y="641290"/>
                </a:lnTo>
                <a:lnTo>
                  <a:pt x="0" y="641290"/>
                </a:lnTo>
                <a:lnTo>
                  <a:pt x="0" y="0"/>
                </a:lnTo>
                <a:close/>
              </a:path>
            </a:pathLst>
          </a:custGeom>
          <a:blipFill>
            <a:blip r:embed="rId5"/>
            <a:stretch>
              <a:fillRect/>
            </a:stretch>
          </a:blipFill>
        </p:spPr>
      </p:sp>
      <p:grpSp>
        <p:nvGrpSpPr>
          <p:cNvPr id="6" name="Group 6"/>
          <p:cNvGrpSpPr/>
          <p:nvPr/>
        </p:nvGrpSpPr>
        <p:grpSpPr>
          <a:xfrm>
            <a:off x="704850" y="-63818"/>
            <a:ext cx="2358390" cy="10403205"/>
            <a:chOff x="0" y="0"/>
            <a:chExt cx="3144520" cy="13870940"/>
          </a:xfrm>
        </p:grpSpPr>
        <p:sp>
          <p:nvSpPr>
            <p:cNvPr id="7" name="Freeform 7"/>
            <p:cNvSpPr/>
            <p:nvPr/>
          </p:nvSpPr>
          <p:spPr>
            <a:xfrm>
              <a:off x="46990" y="46990"/>
              <a:ext cx="3049270" cy="13775691"/>
            </a:xfrm>
            <a:custGeom>
              <a:avLst/>
              <a:gdLst/>
              <a:ahLst/>
              <a:cxnLst/>
              <a:rect l="l" t="t" r="r" b="b"/>
              <a:pathLst>
                <a:path w="3049270" h="13775691">
                  <a:moveTo>
                    <a:pt x="81280" y="26670"/>
                  </a:moveTo>
                  <a:cubicBezTo>
                    <a:pt x="295910" y="563880"/>
                    <a:pt x="314960" y="586740"/>
                    <a:pt x="347980" y="657860"/>
                  </a:cubicBezTo>
                  <a:cubicBezTo>
                    <a:pt x="405130" y="784860"/>
                    <a:pt x="506730" y="1068070"/>
                    <a:pt x="563880" y="1198880"/>
                  </a:cubicBezTo>
                  <a:cubicBezTo>
                    <a:pt x="596900" y="1273810"/>
                    <a:pt x="623570" y="1310640"/>
                    <a:pt x="648970" y="1375410"/>
                  </a:cubicBezTo>
                  <a:cubicBezTo>
                    <a:pt x="676910" y="1447800"/>
                    <a:pt x="694690" y="1539240"/>
                    <a:pt x="721360" y="1612900"/>
                  </a:cubicBezTo>
                  <a:cubicBezTo>
                    <a:pt x="746760" y="1677670"/>
                    <a:pt x="781050" y="1728470"/>
                    <a:pt x="802640" y="1794510"/>
                  </a:cubicBezTo>
                  <a:cubicBezTo>
                    <a:pt x="826770" y="1868170"/>
                    <a:pt x="833120" y="1943100"/>
                    <a:pt x="857250" y="2037080"/>
                  </a:cubicBezTo>
                  <a:cubicBezTo>
                    <a:pt x="891540" y="2170430"/>
                    <a:pt x="957580" y="2359660"/>
                    <a:pt x="996950" y="2520950"/>
                  </a:cubicBezTo>
                  <a:cubicBezTo>
                    <a:pt x="1037590" y="2682240"/>
                    <a:pt x="1066800" y="2821940"/>
                    <a:pt x="1097280" y="3007360"/>
                  </a:cubicBezTo>
                  <a:cubicBezTo>
                    <a:pt x="1139190" y="3253740"/>
                    <a:pt x="1184910" y="3575050"/>
                    <a:pt x="1207770" y="3872230"/>
                  </a:cubicBezTo>
                  <a:cubicBezTo>
                    <a:pt x="1230630" y="4185920"/>
                    <a:pt x="1242060" y="4545330"/>
                    <a:pt x="1228090" y="4839970"/>
                  </a:cubicBezTo>
                  <a:cubicBezTo>
                    <a:pt x="1217930" y="5091430"/>
                    <a:pt x="1195070" y="5281930"/>
                    <a:pt x="1151890" y="5533390"/>
                  </a:cubicBezTo>
                  <a:cubicBezTo>
                    <a:pt x="1097280" y="5844540"/>
                    <a:pt x="975360" y="6254750"/>
                    <a:pt x="908050" y="6560820"/>
                  </a:cubicBezTo>
                  <a:cubicBezTo>
                    <a:pt x="853440" y="6805930"/>
                    <a:pt x="815340" y="7045960"/>
                    <a:pt x="770890" y="7227570"/>
                  </a:cubicBezTo>
                  <a:cubicBezTo>
                    <a:pt x="740410" y="7355840"/>
                    <a:pt x="703580" y="7437120"/>
                    <a:pt x="681990" y="7551420"/>
                  </a:cubicBezTo>
                  <a:cubicBezTo>
                    <a:pt x="659130" y="7675880"/>
                    <a:pt x="652780" y="7774940"/>
                    <a:pt x="642620" y="7946390"/>
                  </a:cubicBezTo>
                  <a:cubicBezTo>
                    <a:pt x="624840" y="8262620"/>
                    <a:pt x="615950" y="9047480"/>
                    <a:pt x="624840" y="9297670"/>
                  </a:cubicBezTo>
                  <a:cubicBezTo>
                    <a:pt x="628650" y="9394190"/>
                    <a:pt x="628650" y="9406890"/>
                    <a:pt x="642620" y="9498330"/>
                  </a:cubicBezTo>
                  <a:cubicBezTo>
                    <a:pt x="673100" y="9696450"/>
                    <a:pt x="788670" y="10194290"/>
                    <a:pt x="853440" y="10434320"/>
                  </a:cubicBezTo>
                  <a:cubicBezTo>
                    <a:pt x="895350" y="10586720"/>
                    <a:pt x="919480" y="10666730"/>
                    <a:pt x="971550" y="10803890"/>
                  </a:cubicBezTo>
                  <a:cubicBezTo>
                    <a:pt x="1040130" y="10984230"/>
                    <a:pt x="1165860" y="11273790"/>
                    <a:pt x="1239520" y="11418570"/>
                  </a:cubicBezTo>
                  <a:cubicBezTo>
                    <a:pt x="1282700" y="11501120"/>
                    <a:pt x="1306830" y="11535410"/>
                    <a:pt x="1352550" y="11606530"/>
                  </a:cubicBezTo>
                  <a:cubicBezTo>
                    <a:pt x="1414780" y="11705590"/>
                    <a:pt x="1521460" y="11860530"/>
                    <a:pt x="1587500" y="11949430"/>
                  </a:cubicBezTo>
                  <a:cubicBezTo>
                    <a:pt x="1631950" y="12007850"/>
                    <a:pt x="1659890" y="12028170"/>
                    <a:pt x="1705610" y="12090400"/>
                  </a:cubicBezTo>
                  <a:cubicBezTo>
                    <a:pt x="1784350" y="12193270"/>
                    <a:pt x="1896110" y="12392660"/>
                    <a:pt x="2000250" y="12523470"/>
                  </a:cubicBezTo>
                  <a:cubicBezTo>
                    <a:pt x="2096770" y="12646660"/>
                    <a:pt x="2213610" y="12750800"/>
                    <a:pt x="2308860" y="12858750"/>
                  </a:cubicBezTo>
                  <a:cubicBezTo>
                    <a:pt x="2393950" y="12956540"/>
                    <a:pt x="2451100" y="13041630"/>
                    <a:pt x="2543810" y="13145771"/>
                  </a:cubicBezTo>
                  <a:cubicBezTo>
                    <a:pt x="2664460" y="13281660"/>
                    <a:pt x="2915920" y="13524230"/>
                    <a:pt x="2980690" y="13600430"/>
                  </a:cubicBezTo>
                  <a:cubicBezTo>
                    <a:pt x="3001010" y="13623290"/>
                    <a:pt x="3007360" y="13629640"/>
                    <a:pt x="3017520" y="13648690"/>
                  </a:cubicBezTo>
                  <a:cubicBezTo>
                    <a:pt x="3028950" y="13671549"/>
                    <a:pt x="3049270" y="13709649"/>
                    <a:pt x="3046730" y="13731240"/>
                  </a:cubicBezTo>
                  <a:cubicBezTo>
                    <a:pt x="3042920" y="13749021"/>
                    <a:pt x="3027680" y="13768071"/>
                    <a:pt x="3016250" y="13771880"/>
                  </a:cubicBezTo>
                  <a:cubicBezTo>
                    <a:pt x="3004820" y="13775690"/>
                    <a:pt x="2985770" y="13771880"/>
                    <a:pt x="2976880" y="13764260"/>
                  </a:cubicBezTo>
                  <a:cubicBezTo>
                    <a:pt x="2969260" y="13756640"/>
                    <a:pt x="2961640" y="13738860"/>
                    <a:pt x="2962910" y="13727430"/>
                  </a:cubicBezTo>
                  <a:cubicBezTo>
                    <a:pt x="2964180" y="13715999"/>
                    <a:pt x="2974340" y="13700760"/>
                    <a:pt x="2984500" y="13695680"/>
                  </a:cubicBezTo>
                  <a:cubicBezTo>
                    <a:pt x="2994660" y="13689330"/>
                    <a:pt x="3013710" y="13689330"/>
                    <a:pt x="3023870" y="13694410"/>
                  </a:cubicBezTo>
                  <a:cubicBezTo>
                    <a:pt x="3034030" y="13700760"/>
                    <a:pt x="3045460" y="13715999"/>
                    <a:pt x="3045460" y="13727430"/>
                  </a:cubicBezTo>
                  <a:cubicBezTo>
                    <a:pt x="3046730" y="13740130"/>
                    <a:pt x="3032760" y="13765530"/>
                    <a:pt x="3020060" y="13770610"/>
                  </a:cubicBezTo>
                  <a:cubicBezTo>
                    <a:pt x="3007360" y="13775690"/>
                    <a:pt x="2984500" y="13769340"/>
                    <a:pt x="2971800" y="13757910"/>
                  </a:cubicBezTo>
                  <a:cubicBezTo>
                    <a:pt x="2951480" y="13740130"/>
                    <a:pt x="2956560" y="13700760"/>
                    <a:pt x="2929890" y="13658849"/>
                  </a:cubicBezTo>
                  <a:cubicBezTo>
                    <a:pt x="2862580" y="13557249"/>
                    <a:pt x="2608580" y="13333730"/>
                    <a:pt x="2486660" y="13196571"/>
                  </a:cubicBezTo>
                  <a:cubicBezTo>
                    <a:pt x="2393950" y="13092430"/>
                    <a:pt x="2339340" y="13009880"/>
                    <a:pt x="2254250" y="12912090"/>
                  </a:cubicBezTo>
                  <a:cubicBezTo>
                    <a:pt x="2157730" y="12801600"/>
                    <a:pt x="2035810" y="12692380"/>
                    <a:pt x="1938020" y="12567920"/>
                  </a:cubicBezTo>
                  <a:cubicBezTo>
                    <a:pt x="1833880" y="12435840"/>
                    <a:pt x="1725930" y="12242800"/>
                    <a:pt x="1647190" y="12138660"/>
                  </a:cubicBezTo>
                  <a:cubicBezTo>
                    <a:pt x="1600200" y="12075160"/>
                    <a:pt x="1570990" y="12052300"/>
                    <a:pt x="1525270" y="11991340"/>
                  </a:cubicBezTo>
                  <a:cubicBezTo>
                    <a:pt x="1456690" y="11902440"/>
                    <a:pt x="1357630" y="11760200"/>
                    <a:pt x="1286510" y="11645900"/>
                  </a:cubicBezTo>
                  <a:cubicBezTo>
                    <a:pt x="1220470" y="11539220"/>
                    <a:pt x="1167130" y="11446510"/>
                    <a:pt x="1108710" y="11325860"/>
                  </a:cubicBezTo>
                  <a:cubicBezTo>
                    <a:pt x="1037590" y="11179810"/>
                    <a:pt x="956310" y="10982960"/>
                    <a:pt x="899160" y="10828020"/>
                  </a:cubicBezTo>
                  <a:cubicBezTo>
                    <a:pt x="850900" y="10694670"/>
                    <a:pt x="810260" y="10563860"/>
                    <a:pt x="779780" y="10452100"/>
                  </a:cubicBezTo>
                  <a:cubicBezTo>
                    <a:pt x="754380" y="10363200"/>
                    <a:pt x="745490" y="10313670"/>
                    <a:pt x="722630" y="10213340"/>
                  </a:cubicBezTo>
                  <a:cubicBezTo>
                    <a:pt x="681990" y="10039350"/>
                    <a:pt x="591820" y="9671050"/>
                    <a:pt x="566420" y="9504680"/>
                  </a:cubicBezTo>
                  <a:cubicBezTo>
                    <a:pt x="552450" y="9415780"/>
                    <a:pt x="552450" y="9377680"/>
                    <a:pt x="548640" y="9297670"/>
                  </a:cubicBezTo>
                  <a:cubicBezTo>
                    <a:pt x="544830" y="9184640"/>
                    <a:pt x="548640" y="9047480"/>
                    <a:pt x="549910" y="8891270"/>
                  </a:cubicBezTo>
                  <a:cubicBezTo>
                    <a:pt x="549910" y="8679180"/>
                    <a:pt x="544830" y="8378190"/>
                    <a:pt x="556260" y="8141970"/>
                  </a:cubicBezTo>
                  <a:cubicBezTo>
                    <a:pt x="566420" y="7928610"/>
                    <a:pt x="577850" y="7702550"/>
                    <a:pt x="608330" y="7533640"/>
                  </a:cubicBezTo>
                  <a:cubicBezTo>
                    <a:pt x="631190" y="7407910"/>
                    <a:pt x="666750" y="7339330"/>
                    <a:pt x="695960" y="7213600"/>
                  </a:cubicBezTo>
                  <a:cubicBezTo>
                    <a:pt x="740410" y="7030720"/>
                    <a:pt x="778510" y="6788150"/>
                    <a:pt x="833120" y="6541770"/>
                  </a:cubicBezTo>
                  <a:cubicBezTo>
                    <a:pt x="900430" y="6238240"/>
                    <a:pt x="1026160" y="5806440"/>
                    <a:pt x="1075690" y="5528310"/>
                  </a:cubicBezTo>
                  <a:cubicBezTo>
                    <a:pt x="1109980" y="5334000"/>
                    <a:pt x="1122680" y="5160010"/>
                    <a:pt x="1135380" y="5033010"/>
                  </a:cubicBezTo>
                  <a:cubicBezTo>
                    <a:pt x="1144270" y="4954270"/>
                    <a:pt x="1149350" y="4928870"/>
                    <a:pt x="1151890" y="4841240"/>
                  </a:cubicBezTo>
                  <a:cubicBezTo>
                    <a:pt x="1159510" y="4643120"/>
                    <a:pt x="1154430" y="4191000"/>
                    <a:pt x="1131570" y="3879850"/>
                  </a:cubicBezTo>
                  <a:cubicBezTo>
                    <a:pt x="1109980" y="3586480"/>
                    <a:pt x="1064260" y="3268980"/>
                    <a:pt x="1023620" y="3025140"/>
                  </a:cubicBezTo>
                  <a:cubicBezTo>
                    <a:pt x="993140" y="2840990"/>
                    <a:pt x="963930" y="2702560"/>
                    <a:pt x="924560" y="2542540"/>
                  </a:cubicBezTo>
                  <a:cubicBezTo>
                    <a:pt x="883920" y="2378710"/>
                    <a:pt x="816610" y="2185670"/>
                    <a:pt x="782320" y="2053590"/>
                  </a:cubicBezTo>
                  <a:cubicBezTo>
                    <a:pt x="759460" y="1963420"/>
                    <a:pt x="755650" y="1896110"/>
                    <a:pt x="732790" y="1824990"/>
                  </a:cubicBezTo>
                  <a:cubicBezTo>
                    <a:pt x="711200" y="1757680"/>
                    <a:pt x="673100" y="1701800"/>
                    <a:pt x="648970" y="1635760"/>
                  </a:cubicBezTo>
                  <a:cubicBezTo>
                    <a:pt x="622300" y="1563370"/>
                    <a:pt x="607060" y="1478280"/>
                    <a:pt x="579120" y="1408430"/>
                  </a:cubicBezTo>
                  <a:cubicBezTo>
                    <a:pt x="553720" y="1342390"/>
                    <a:pt x="525780" y="1303020"/>
                    <a:pt x="491490" y="1225550"/>
                  </a:cubicBezTo>
                  <a:cubicBezTo>
                    <a:pt x="434340" y="1094740"/>
                    <a:pt x="335280" y="820420"/>
                    <a:pt x="278130" y="693420"/>
                  </a:cubicBezTo>
                  <a:cubicBezTo>
                    <a:pt x="245110" y="619760"/>
                    <a:pt x="224790" y="594360"/>
                    <a:pt x="191770" y="523240"/>
                  </a:cubicBezTo>
                  <a:cubicBezTo>
                    <a:pt x="139700" y="407670"/>
                    <a:pt x="19050" y="121920"/>
                    <a:pt x="5080" y="59690"/>
                  </a:cubicBezTo>
                  <a:cubicBezTo>
                    <a:pt x="1270" y="44450"/>
                    <a:pt x="0" y="39370"/>
                    <a:pt x="3810" y="30480"/>
                  </a:cubicBezTo>
                  <a:cubicBezTo>
                    <a:pt x="7620" y="20320"/>
                    <a:pt x="21590" y="7620"/>
                    <a:pt x="31750" y="3810"/>
                  </a:cubicBezTo>
                  <a:cubicBezTo>
                    <a:pt x="40640" y="0"/>
                    <a:pt x="52070" y="1270"/>
                    <a:pt x="60960" y="6350"/>
                  </a:cubicBezTo>
                  <a:cubicBezTo>
                    <a:pt x="68580" y="10160"/>
                    <a:pt x="81280" y="26670"/>
                    <a:pt x="81280" y="26670"/>
                  </a:cubicBezTo>
                </a:path>
              </a:pathLst>
            </a:custGeom>
            <a:solidFill>
              <a:srgbClr val="93A99A">
                <a:alpha val="41961"/>
              </a:srgbClr>
            </a:solidFill>
            <a:ln cap="sq">
              <a:noFill/>
              <a:prstDash val="solid"/>
              <a:miter/>
            </a:ln>
          </p:spPr>
        </p:sp>
      </p:grpSp>
      <p:grpSp>
        <p:nvGrpSpPr>
          <p:cNvPr id="8" name="Group 8"/>
          <p:cNvGrpSpPr/>
          <p:nvPr/>
        </p:nvGrpSpPr>
        <p:grpSpPr>
          <a:xfrm>
            <a:off x="-461962" y="1176007"/>
            <a:ext cx="2333625" cy="9249728"/>
            <a:chOff x="0" y="0"/>
            <a:chExt cx="3111500" cy="12332970"/>
          </a:xfrm>
        </p:grpSpPr>
        <p:sp>
          <p:nvSpPr>
            <p:cNvPr id="9" name="Freeform 9"/>
            <p:cNvSpPr/>
            <p:nvPr/>
          </p:nvSpPr>
          <p:spPr>
            <a:xfrm>
              <a:off x="48260" y="46990"/>
              <a:ext cx="3027680" cy="12236450"/>
            </a:xfrm>
            <a:custGeom>
              <a:avLst/>
              <a:gdLst/>
              <a:ahLst/>
              <a:cxnLst/>
              <a:rect l="l" t="t" r="r" b="b"/>
              <a:pathLst>
                <a:path w="3027680" h="12236450">
                  <a:moveTo>
                    <a:pt x="81280" y="24130"/>
                  </a:moveTo>
                  <a:cubicBezTo>
                    <a:pt x="223520" y="292100"/>
                    <a:pt x="398780" y="543560"/>
                    <a:pt x="537210" y="739140"/>
                  </a:cubicBezTo>
                  <a:cubicBezTo>
                    <a:pt x="684530" y="946150"/>
                    <a:pt x="829310" y="1139190"/>
                    <a:pt x="1007110" y="1372870"/>
                  </a:cubicBezTo>
                  <a:cubicBezTo>
                    <a:pt x="1231900" y="1666240"/>
                    <a:pt x="1606550" y="2123440"/>
                    <a:pt x="1778000" y="2357120"/>
                  </a:cubicBezTo>
                  <a:cubicBezTo>
                    <a:pt x="1869440" y="2480310"/>
                    <a:pt x="1916430" y="2561590"/>
                    <a:pt x="1981200" y="2647950"/>
                  </a:cubicBezTo>
                  <a:cubicBezTo>
                    <a:pt x="2034540" y="2719070"/>
                    <a:pt x="2085340" y="2769870"/>
                    <a:pt x="2134870" y="2838450"/>
                  </a:cubicBezTo>
                  <a:cubicBezTo>
                    <a:pt x="2188210" y="2912110"/>
                    <a:pt x="2230120" y="2979420"/>
                    <a:pt x="2289810" y="3079750"/>
                  </a:cubicBezTo>
                  <a:cubicBezTo>
                    <a:pt x="2382520" y="3234690"/>
                    <a:pt x="2537460" y="3498850"/>
                    <a:pt x="2626360" y="3685540"/>
                  </a:cubicBezTo>
                  <a:cubicBezTo>
                    <a:pt x="2697480" y="3835400"/>
                    <a:pt x="2748280" y="3958590"/>
                    <a:pt x="2795270" y="4104640"/>
                  </a:cubicBezTo>
                  <a:cubicBezTo>
                    <a:pt x="2843530" y="4254500"/>
                    <a:pt x="2877820" y="4414520"/>
                    <a:pt x="2909570" y="4573270"/>
                  </a:cubicBezTo>
                  <a:cubicBezTo>
                    <a:pt x="2941320" y="4733290"/>
                    <a:pt x="2969260" y="4869180"/>
                    <a:pt x="2987040" y="5060950"/>
                  </a:cubicBezTo>
                  <a:cubicBezTo>
                    <a:pt x="3011170" y="5332730"/>
                    <a:pt x="3027680" y="5742940"/>
                    <a:pt x="3012440" y="6057900"/>
                  </a:cubicBezTo>
                  <a:cubicBezTo>
                    <a:pt x="2998470" y="6344920"/>
                    <a:pt x="2970530" y="6591300"/>
                    <a:pt x="2913380" y="6877050"/>
                  </a:cubicBezTo>
                  <a:cubicBezTo>
                    <a:pt x="2849880" y="7198360"/>
                    <a:pt x="2727960" y="7565390"/>
                    <a:pt x="2632710" y="7887970"/>
                  </a:cubicBezTo>
                  <a:cubicBezTo>
                    <a:pt x="2543810" y="8186420"/>
                    <a:pt x="2428240" y="8558530"/>
                    <a:pt x="2362200" y="8743950"/>
                  </a:cubicBezTo>
                  <a:cubicBezTo>
                    <a:pt x="2330450" y="8835390"/>
                    <a:pt x="2310130" y="8862060"/>
                    <a:pt x="2283460" y="8945880"/>
                  </a:cubicBezTo>
                  <a:cubicBezTo>
                    <a:pt x="2239010" y="9076690"/>
                    <a:pt x="2174240" y="9296400"/>
                    <a:pt x="2142490" y="9456420"/>
                  </a:cubicBezTo>
                  <a:cubicBezTo>
                    <a:pt x="2115820" y="9594850"/>
                    <a:pt x="2114550" y="9724390"/>
                    <a:pt x="2095500" y="9847580"/>
                  </a:cubicBezTo>
                  <a:cubicBezTo>
                    <a:pt x="2078990" y="9960610"/>
                    <a:pt x="2049780" y="10062210"/>
                    <a:pt x="2037080" y="10168890"/>
                  </a:cubicBezTo>
                  <a:cubicBezTo>
                    <a:pt x="2025650" y="10271760"/>
                    <a:pt x="2024380" y="10347960"/>
                    <a:pt x="2020570" y="10476230"/>
                  </a:cubicBezTo>
                  <a:cubicBezTo>
                    <a:pt x="2012950" y="10687050"/>
                    <a:pt x="2000250" y="11121390"/>
                    <a:pt x="2015490" y="11316970"/>
                  </a:cubicBezTo>
                  <a:cubicBezTo>
                    <a:pt x="2024380" y="11423650"/>
                    <a:pt x="2040890" y="11493500"/>
                    <a:pt x="2057400" y="11560810"/>
                  </a:cubicBezTo>
                  <a:cubicBezTo>
                    <a:pt x="2070100" y="11610340"/>
                    <a:pt x="2089150" y="11640820"/>
                    <a:pt x="2101850" y="11687810"/>
                  </a:cubicBezTo>
                  <a:cubicBezTo>
                    <a:pt x="2115820" y="11741150"/>
                    <a:pt x="2115820" y="11798300"/>
                    <a:pt x="2132330" y="11866880"/>
                  </a:cubicBezTo>
                  <a:cubicBezTo>
                    <a:pt x="2155190" y="11959590"/>
                    <a:pt x="2245360" y="12138660"/>
                    <a:pt x="2233930" y="12193270"/>
                  </a:cubicBezTo>
                  <a:cubicBezTo>
                    <a:pt x="2228850" y="12216130"/>
                    <a:pt x="2212340" y="12231370"/>
                    <a:pt x="2198370" y="12233910"/>
                  </a:cubicBezTo>
                  <a:cubicBezTo>
                    <a:pt x="2184400" y="12236450"/>
                    <a:pt x="2157730" y="12222480"/>
                    <a:pt x="2150110" y="12211050"/>
                  </a:cubicBezTo>
                  <a:cubicBezTo>
                    <a:pt x="2143760" y="12199620"/>
                    <a:pt x="2146300" y="12179300"/>
                    <a:pt x="2150110" y="12169140"/>
                  </a:cubicBezTo>
                  <a:cubicBezTo>
                    <a:pt x="2153920" y="12160250"/>
                    <a:pt x="2162810" y="12153900"/>
                    <a:pt x="2171700" y="12150090"/>
                  </a:cubicBezTo>
                  <a:cubicBezTo>
                    <a:pt x="2179320" y="12146280"/>
                    <a:pt x="2190750" y="12143740"/>
                    <a:pt x="2199640" y="12147550"/>
                  </a:cubicBezTo>
                  <a:cubicBezTo>
                    <a:pt x="2211070" y="12150090"/>
                    <a:pt x="2226310" y="12164060"/>
                    <a:pt x="2231390" y="12174220"/>
                  </a:cubicBezTo>
                  <a:cubicBezTo>
                    <a:pt x="2235200" y="12183110"/>
                    <a:pt x="2235200" y="12194540"/>
                    <a:pt x="2232660" y="12203430"/>
                  </a:cubicBezTo>
                  <a:cubicBezTo>
                    <a:pt x="2227580" y="12213590"/>
                    <a:pt x="2213610" y="12228830"/>
                    <a:pt x="2203450" y="12232640"/>
                  </a:cubicBezTo>
                  <a:cubicBezTo>
                    <a:pt x="2194560" y="12236450"/>
                    <a:pt x="2183130" y="12236450"/>
                    <a:pt x="2174240" y="12232640"/>
                  </a:cubicBezTo>
                  <a:cubicBezTo>
                    <a:pt x="2164080" y="12227560"/>
                    <a:pt x="2156460" y="12218670"/>
                    <a:pt x="2146300" y="12202160"/>
                  </a:cubicBezTo>
                  <a:cubicBezTo>
                    <a:pt x="2118360" y="12151360"/>
                    <a:pt x="2072640" y="11967210"/>
                    <a:pt x="2053590" y="11877040"/>
                  </a:cubicBezTo>
                  <a:cubicBezTo>
                    <a:pt x="2039620" y="11813540"/>
                    <a:pt x="2042160" y="11764010"/>
                    <a:pt x="2029460" y="11711940"/>
                  </a:cubicBezTo>
                  <a:cubicBezTo>
                    <a:pt x="2018030" y="11663680"/>
                    <a:pt x="1996440" y="11628120"/>
                    <a:pt x="1982470" y="11573510"/>
                  </a:cubicBezTo>
                  <a:cubicBezTo>
                    <a:pt x="1964690" y="11502390"/>
                    <a:pt x="1948180" y="11427460"/>
                    <a:pt x="1939290" y="11316970"/>
                  </a:cubicBezTo>
                  <a:cubicBezTo>
                    <a:pt x="1924050" y="11117580"/>
                    <a:pt x="1936750" y="10687050"/>
                    <a:pt x="1944370" y="10473690"/>
                  </a:cubicBezTo>
                  <a:cubicBezTo>
                    <a:pt x="1948180" y="10341610"/>
                    <a:pt x="1949450" y="10261600"/>
                    <a:pt x="1962150" y="10156190"/>
                  </a:cubicBezTo>
                  <a:cubicBezTo>
                    <a:pt x="1974850" y="10049510"/>
                    <a:pt x="2002790" y="9950450"/>
                    <a:pt x="2020570" y="9837420"/>
                  </a:cubicBezTo>
                  <a:cubicBezTo>
                    <a:pt x="2039620" y="9711690"/>
                    <a:pt x="2042160" y="9574530"/>
                    <a:pt x="2070100" y="9433560"/>
                  </a:cubicBezTo>
                  <a:cubicBezTo>
                    <a:pt x="2101850" y="9271000"/>
                    <a:pt x="2167890" y="9047480"/>
                    <a:pt x="2212340" y="8917940"/>
                  </a:cubicBezTo>
                  <a:cubicBezTo>
                    <a:pt x="2239010" y="8836660"/>
                    <a:pt x="2258060" y="8812530"/>
                    <a:pt x="2288540" y="8723630"/>
                  </a:cubicBezTo>
                  <a:cubicBezTo>
                    <a:pt x="2354580" y="8540750"/>
                    <a:pt x="2470150" y="8166100"/>
                    <a:pt x="2559050" y="7868920"/>
                  </a:cubicBezTo>
                  <a:cubicBezTo>
                    <a:pt x="2654300" y="7548880"/>
                    <a:pt x="2774950" y="7185660"/>
                    <a:pt x="2838450" y="6866890"/>
                  </a:cubicBezTo>
                  <a:cubicBezTo>
                    <a:pt x="2894330" y="6586220"/>
                    <a:pt x="2922270" y="6342380"/>
                    <a:pt x="2936240" y="6057900"/>
                  </a:cubicBezTo>
                  <a:cubicBezTo>
                    <a:pt x="2951480" y="5746750"/>
                    <a:pt x="2936240" y="5344160"/>
                    <a:pt x="2912110" y="5073650"/>
                  </a:cubicBezTo>
                  <a:cubicBezTo>
                    <a:pt x="2894330" y="4884420"/>
                    <a:pt x="2866390" y="4749800"/>
                    <a:pt x="2834640" y="4591050"/>
                  </a:cubicBezTo>
                  <a:cubicBezTo>
                    <a:pt x="2804160" y="4436110"/>
                    <a:pt x="2772410" y="4279900"/>
                    <a:pt x="2725420" y="4132580"/>
                  </a:cubicBezTo>
                  <a:cubicBezTo>
                    <a:pt x="2679700" y="3990340"/>
                    <a:pt x="2621280" y="3854450"/>
                    <a:pt x="2559050" y="3721100"/>
                  </a:cubicBezTo>
                  <a:cubicBezTo>
                    <a:pt x="2499360" y="3591560"/>
                    <a:pt x="2434590" y="3473450"/>
                    <a:pt x="2359660" y="3342640"/>
                  </a:cubicBezTo>
                  <a:cubicBezTo>
                    <a:pt x="2275840" y="3196590"/>
                    <a:pt x="2216150" y="3088640"/>
                    <a:pt x="2075180" y="2885440"/>
                  </a:cubicBezTo>
                  <a:cubicBezTo>
                    <a:pt x="1764030" y="2435860"/>
                    <a:pt x="821690" y="1267460"/>
                    <a:pt x="471170" y="781050"/>
                  </a:cubicBezTo>
                  <a:cubicBezTo>
                    <a:pt x="290830" y="530860"/>
                    <a:pt x="154940" y="335280"/>
                    <a:pt x="77470" y="199390"/>
                  </a:cubicBezTo>
                  <a:cubicBezTo>
                    <a:pt x="39370" y="132080"/>
                    <a:pt x="0" y="76200"/>
                    <a:pt x="2540" y="41910"/>
                  </a:cubicBezTo>
                  <a:cubicBezTo>
                    <a:pt x="3810" y="24130"/>
                    <a:pt x="19050" y="8890"/>
                    <a:pt x="30480" y="3810"/>
                  </a:cubicBezTo>
                  <a:cubicBezTo>
                    <a:pt x="39370" y="0"/>
                    <a:pt x="50800" y="1270"/>
                    <a:pt x="59690" y="3810"/>
                  </a:cubicBezTo>
                  <a:cubicBezTo>
                    <a:pt x="68580" y="7620"/>
                    <a:pt x="81280" y="24130"/>
                    <a:pt x="81280" y="24130"/>
                  </a:cubicBezTo>
                </a:path>
              </a:pathLst>
            </a:custGeom>
            <a:solidFill>
              <a:srgbClr val="93A99A"/>
            </a:solidFill>
            <a:ln cap="sq">
              <a:noFill/>
              <a:prstDash val="solid"/>
              <a:miter/>
            </a:ln>
          </p:spPr>
        </p:sp>
      </p:grpSp>
      <p:grpSp>
        <p:nvGrpSpPr>
          <p:cNvPr id="10" name="Group 10"/>
          <p:cNvGrpSpPr/>
          <p:nvPr/>
        </p:nvGrpSpPr>
        <p:grpSpPr>
          <a:xfrm>
            <a:off x="16486332" y="-89535"/>
            <a:ext cx="1243012" cy="11020425"/>
            <a:chOff x="0" y="0"/>
            <a:chExt cx="1657350" cy="14693900"/>
          </a:xfrm>
        </p:grpSpPr>
        <p:sp>
          <p:nvSpPr>
            <p:cNvPr id="11" name="Freeform 11"/>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12" name="Group 12"/>
          <p:cNvGrpSpPr/>
          <p:nvPr/>
        </p:nvGrpSpPr>
        <p:grpSpPr>
          <a:xfrm>
            <a:off x="15713855" y="0"/>
            <a:ext cx="2015490" cy="10994707"/>
            <a:chOff x="0" y="0"/>
            <a:chExt cx="2687320" cy="14659610"/>
          </a:xfrm>
        </p:grpSpPr>
        <p:sp>
          <p:nvSpPr>
            <p:cNvPr id="13" name="Freeform 13"/>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8627"/>
              </a:srgbClr>
            </a:solidFill>
            <a:ln cap="sq">
              <a:noFill/>
              <a:prstDash val="solid"/>
              <a:miter/>
            </a:ln>
          </p:spPr>
        </p:sp>
      </p:grpSp>
      <p:sp>
        <p:nvSpPr>
          <p:cNvPr id="14" name="Freeform 14"/>
          <p:cNvSpPr/>
          <p:nvPr/>
        </p:nvSpPr>
        <p:spPr>
          <a:xfrm>
            <a:off x="8573882" y="1295947"/>
            <a:ext cx="1140236" cy="985458"/>
          </a:xfrm>
          <a:custGeom>
            <a:avLst/>
            <a:gdLst/>
            <a:ahLst/>
            <a:cxnLst/>
            <a:rect l="l" t="t" r="r" b="b"/>
            <a:pathLst>
              <a:path w="1140236" h="985458">
                <a:moveTo>
                  <a:pt x="0" y="0"/>
                </a:moveTo>
                <a:lnTo>
                  <a:pt x="1140236" y="0"/>
                </a:lnTo>
                <a:lnTo>
                  <a:pt x="1140236" y="985458"/>
                </a:lnTo>
                <a:lnTo>
                  <a:pt x="0" y="985458"/>
                </a:lnTo>
                <a:lnTo>
                  <a:pt x="0" y="0"/>
                </a:lnTo>
                <a:close/>
              </a:path>
            </a:pathLst>
          </a:custGeom>
          <a:blipFill>
            <a:blip r:embed="rId6"/>
            <a:stretch>
              <a:fillRect/>
            </a:stretch>
          </a:blipFill>
        </p:spPr>
      </p:sp>
      <p:sp>
        <p:nvSpPr>
          <p:cNvPr id="15" name="Freeform 15"/>
          <p:cNvSpPr/>
          <p:nvPr/>
        </p:nvSpPr>
        <p:spPr>
          <a:xfrm>
            <a:off x="3644328" y="8131825"/>
            <a:ext cx="569181" cy="569181"/>
          </a:xfrm>
          <a:custGeom>
            <a:avLst/>
            <a:gdLst/>
            <a:ahLst/>
            <a:cxnLst/>
            <a:rect l="l" t="t" r="r" b="b"/>
            <a:pathLst>
              <a:path w="569181" h="569181">
                <a:moveTo>
                  <a:pt x="0" y="0"/>
                </a:moveTo>
                <a:lnTo>
                  <a:pt x="569181" y="0"/>
                </a:lnTo>
                <a:lnTo>
                  <a:pt x="569181" y="569180"/>
                </a:lnTo>
                <a:lnTo>
                  <a:pt x="0" y="56918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3644328" y="8809970"/>
            <a:ext cx="569181" cy="569181"/>
          </a:xfrm>
          <a:custGeom>
            <a:avLst/>
            <a:gdLst/>
            <a:ahLst/>
            <a:cxnLst/>
            <a:rect l="l" t="t" r="r" b="b"/>
            <a:pathLst>
              <a:path w="569181" h="569181">
                <a:moveTo>
                  <a:pt x="0" y="0"/>
                </a:moveTo>
                <a:lnTo>
                  <a:pt x="569181" y="0"/>
                </a:lnTo>
                <a:lnTo>
                  <a:pt x="569181" y="569180"/>
                </a:lnTo>
                <a:lnTo>
                  <a:pt x="0" y="5691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7" name="TextBox 17"/>
          <p:cNvSpPr txBox="1"/>
          <p:nvPr/>
        </p:nvSpPr>
        <p:spPr>
          <a:xfrm>
            <a:off x="5604028" y="5266402"/>
            <a:ext cx="7079944" cy="1144756"/>
          </a:xfrm>
          <a:prstGeom prst="rect">
            <a:avLst/>
          </a:prstGeom>
        </p:spPr>
        <p:txBody>
          <a:bodyPr lIns="0" tIns="0" rIns="0" bIns="0" rtlCol="0" anchor="t">
            <a:spAutoFit/>
          </a:bodyPr>
          <a:lstStyle/>
          <a:p>
            <a:pPr algn="ctr">
              <a:lnSpc>
                <a:spcPts val="4710"/>
              </a:lnSpc>
            </a:pPr>
            <a:r>
              <a:rPr lang="en-US" sz="3000">
                <a:solidFill>
                  <a:srgbClr val="2E4736"/>
                </a:solidFill>
                <a:latin typeface="TAN Angleton"/>
                <a:ea typeface="TAN Angleton"/>
                <a:cs typeface="TAN Angleton"/>
                <a:sym typeface="TAN Angleton"/>
              </a:rPr>
              <a:t>DİNLEDİĞİNİZ İÇİN TEŞŞEKÜRLER</a:t>
            </a:r>
          </a:p>
        </p:txBody>
      </p:sp>
      <p:sp>
        <p:nvSpPr>
          <p:cNvPr id="18" name="TextBox 18"/>
          <p:cNvSpPr txBox="1"/>
          <p:nvPr/>
        </p:nvSpPr>
        <p:spPr>
          <a:xfrm>
            <a:off x="5460931" y="2411171"/>
            <a:ext cx="7079944" cy="523838"/>
          </a:xfrm>
          <a:prstGeom prst="rect">
            <a:avLst/>
          </a:prstGeom>
        </p:spPr>
        <p:txBody>
          <a:bodyPr lIns="0" tIns="0" rIns="0" bIns="0" rtlCol="0" anchor="t">
            <a:spAutoFit/>
          </a:bodyPr>
          <a:lstStyle/>
          <a:p>
            <a:pPr algn="ctr">
              <a:lnSpc>
                <a:spcPts val="4200"/>
              </a:lnSpc>
            </a:pPr>
            <a:r>
              <a:rPr lang="en-US" sz="3000">
                <a:solidFill>
                  <a:srgbClr val="93A99A"/>
                </a:solidFill>
                <a:latin typeface="Glacial Indifference"/>
                <a:ea typeface="Glacial Indifference"/>
                <a:cs typeface="Glacial Indifference"/>
                <a:sym typeface="Glacial Indifference"/>
              </a:rPr>
              <a:t>HATAY REHBERLİK VE ARAŞTIRMA MERKEZİ</a:t>
            </a:r>
          </a:p>
        </p:txBody>
      </p:sp>
      <p:sp>
        <p:nvSpPr>
          <p:cNvPr id="19" name="TextBox 19"/>
          <p:cNvSpPr txBox="1"/>
          <p:nvPr/>
        </p:nvSpPr>
        <p:spPr>
          <a:xfrm>
            <a:off x="4528538" y="8922120"/>
            <a:ext cx="1324198" cy="306779"/>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TAN Angleton"/>
                <a:ea typeface="TAN Angleton"/>
                <a:cs typeface="TAN Angleton"/>
                <a:sym typeface="TAN Angleton"/>
              </a:rPr>
              <a:t>hatayram</a:t>
            </a:r>
          </a:p>
        </p:txBody>
      </p:sp>
      <p:sp>
        <p:nvSpPr>
          <p:cNvPr id="20" name="TextBox 20"/>
          <p:cNvSpPr txBox="1"/>
          <p:nvPr/>
        </p:nvSpPr>
        <p:spPr>
          <a:xfrm>
            <a:off x="4401917" y="7825045"/>
            <a:ext cx="4382528" cy="306779"/>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TAN Angleton"/>
                <a:ea typeface="TAN Angleton"/>
                <a:cs typeface="TAN Angleton"/>
                <a:sym typeface="TAN Angleton"/>
              </a:rPr>
              <a:t>https://hatayram.meb.k12.tr/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rot="-1642249">
            <a:off x="16173982" y="-2456544"/>
            <a:ext cx="1383323" cy="12264406"/>
            <a:chOff x="0" y="0"/>
            <a:chExt cx="1657350" cy="14693900"/>
          </a:xfrm>
        </p:grpSpPr>
        <p:sp>
          <p:nvSpPr>
            <p:cNvPr id="4" name="Freeform 4"/>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5" name="Group 5"/>
          <p:cNvGrpSpPr/>
          <p:nvPr/>
        </p:nvGrpSpPr>
        <p:grpSpPr>
          <a:xfrm rot="-2124363">
            <a:off x="15401659" y="-2168838"/>
            <a:ext cx="2242998" cy="12235786"/>
            <a:chOff x="0" y="0"/>
            <a:chExt cx="2687320" cy="14659610"/>
          </a:xfrm>
        </p:grpSpPr>
        <p:sp>
          <p:nvSpPr>
            <p:cNvPr id="6" name="Freeform 6"/>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7" name="TextBox 7"/>
          <p:cNvSpPr txBox="1"/>
          <p:nvPr/>
        </p:nvSpPr>
        <p:spPr>
          <a:xfrm>
            <a:off x="2042509" y="3599459"/>
            <a:ext cx="13694194" cy="1384374"/>
          </a:xfrm>
          <a:prstGeom prst="rect">
            <a:avLst/>
          </a:prstGeom>
        </p:spPr>
        <p:txBody>
          <a:bodyPr lIns="0" tIns="0" rIns="0" bIns="0" rtlCol="0" anchor="t">
            <a:spAutoFit/>
          </a:bodyPr>
          <a:lstStyle/>
          <a:p>
            <a:pPr algn="ctr">
              <a:lnSpc>
                <a:spcPts val="5599"/>
              </a:lnSpc>
            </a:pPr>
            <a:r>
              <a:rPr lang="en-US" sz="3999">
                <a:solidFill>
                  <a:srgbClr val="2E4736"/>
                </a:solidFill>
                <a:latin typeface="TAN Angleton"/>
                <a:ea typeface="TAN Angleton"/>
                <a:cs typeface="TAN Angleton"/>
                <a:sym typeface="TAN Angleton"/>
              </a:rPr>
              <a:t>E-Rehberlik Modülünün kullanılması ve Plan girişleri hakkında bilgi verilmesi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118818" y="526623"/>
            <a:ext cx="20525635" cy="1943861"/>
            <a:chOff x="0" y="0"/>
            <a:chExt cx="5405929" cy="511964"/>
          </a:xfrm>
        </p:grpSpPr>
        <p:sp>
          <p:nvSpPr>
            <p:cNvPr id="4" name="Freeform 4"/>
            <p:cNvSpPr/>
            <p:nvPr/>
          </p:nvSpPr>
          <p:spPr>
            <a:xfrm>
              <a:off x="0" y="0"/>
              <a:ext cx="5405929" cy="511964"/>
            </a:xfrm>
            <a:custGeom>
              <a:avLst/>
              <a:gdLst/>
              <a:ahLst/>
              <a:cxnLst/>
              <a:rect l="l" t="t" r="r" b="b"/>
              <a:pathLst>
                <a:path w="5405929" h="511964">
                  <a:moveTo>
                    <a:pt x="0" y="0"/>
                  </a:moveTo>
                  <a:lnTo>
                    <a:pt x="5405929" y="0"/>
                  </a:lnTo>
                  <a:lnTo>
                    <a:pt x="5405929" y="511964"/>
                  </a:lnTo>
                  <a:lnTo>
                    <a:pt x="0" y="511964"/>
                  </a:lnTo>
                  <a:close/>
                </a:path>
              </a:pathLst>
            </a:custGeom>
            <a:solidFill>
              <a:srgbClr val="93A99A">
                <a:alpha val="21961"/>
              </a:srgbClr>
            </a:solidFill>
          </p:spPr>
        </p:sp>
        <p:sp>
          <p:nvSpPr>
            <p:cNvPr id="5" name="TextBox 5"/>
            <p:cNvSpPr txBox="1"/>
            <p:nvPr/>
          </p:nvSpPr>
          <p:spPr>
            <a:xfrm>
              <a:off x="0" y="-209550"/>
              <a:ext cx="5405929" cy="721514"/>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704850" y="-63818"/>
            <a:ext cx="2358390" cy="10403205"/>
            <a:chOff x="0" y="0"/>
            <a:chExt cx="3144520" cy="13870940"/>
          </a:xfrm>
        </p:grpSpPr>
        <p:sp>
          <p:nvSpPr>
            <p:cNvPr id="7" name="Freeform 7"/>
            <p:cNvSpPr/>
            <p:nvPr/>
          </p:nvSpPr>
          <p:spPr>
            <a:xfrm>
              <a:off x="46990" y="46990"/>
              <a:ext cx="3049270" cy="13775691"/>
            </a:xfrm>
            <a:custGeom>
              <a:avLst/>
              <a:gdLst/>
              <a:ahLst/>
              <a:cxnLst/>
              <a:rect l="l" t="t" r="r" b="b"/>
              <a:pathLst>
                <a:path w="3049270" h="13775691">
                  <a:moveTo>
                    <a:pt x="81280" y="26670"/>
                  </a:moveTo>
                  <a:cubicBezTo>
                    <a:pt x="295910" y="563880"/>
                    <a:pt x="314960" y="586740"/>
                    <a:pt x="347980" y="657860"/>
                  </a:cubicBezTo>
                  <a:cubicBezTo>
                    <a:pt x="405130" y="784860"/>
                    <a:pt x="506730" y="1068070"/>
                    <a:pt x="563880" y="1198880"/>
                  </a:cubicBezTo>
                  <a:cubicBezTo>
                    <a:pt x="596900" y="1273810"/>
                    <a:pt x="623570" y="1310640"/>
                    <a:pt x="648970" y="1375410"/>
                  </a:cubicBezTo>
                  <a:cubicBezTo>
                    <a:pt x="676910" y="1447800"/>
                    <a:pt x="694690" y="1539240"/>
                    <a:pt x="721360" y="1612900"/>
                  </a:cubicBezTo>
                  <a:cubicBezTo>
                    <a:pt x="746760" y="1677670"/>
                    <a:pt x="781050" y="1728470"/>
                    <a:pt x="802640" y="1794510"/>
                  </a:cubicBezTo>
                  <a:cubicBezTo>
                    <a:pt x="826770" y="1868170"/>
                    <a:pt x="833120" y="1943100"/>
                    <a:pt x="857250" y="2037080"/>
                  </a:cubicBezTo>
                  <a:cubicBezTo>
                    <a:pt x="891540" y="2170430"/>
                    <a:pt x="957580" y="2359660"/>
                    <a:pt x="996950" y="2520950"/>
                  </a:cubicBezTo>
                  <a:cubicBezTo>
                    <a:pt x="1037590" y="2682240"/>
                    <a:pt x="1066800" y="2821940"/>
                    <a:pt x="1097280" y="3007360"/>
                  </a:cubicBezTo>
                  <a:cubicBezTo>
                    <a:pt x="1139190" y="3253740"/>
                    <a:pt x="1184910" y="3575050"/>
                    <a:pt x="1207770" y="3872230"/>
                  </a:cubicBezTo>
                  <a:cubicBezTo>
                    <a:pt x="1230630" y="4185920"/>
                    <a:pt x="1242060" y="4545330"/>
                    <a:pt x="1228090" y="4839970"/>
                  </a:cubicBezTo>
                  <a:cubicBezTo>
                    <a:pt x="1217930" y="5091430"/>
                    <a:pt x="1195070" y="5281930"/>
                    <a:pt x="1151890" y="5533390"/>
                  </a:cubicBezTo>
                  <a:cubicBezTo>
                    <a:pt x="1097280" y="5844540"/>
                    <a:pt x="975360" y="6254750"/>
                    <a:pt x="908050" y="6560820"/>
                  </a:cubicBezTo>
                  <a:cubicBezTo>
                    <a:pt x="853440" y="6805930"/>
                    <a:pt x="815340" y="7045960"/>
                    <a:pt x="770890" y="7227570"/>
                  </a:cubicBezTo>
                  <a:cubicBezTo>
                    <a:pt x="740410" y="7355840"/>
                    <a:pt x="703580" y="7437120"/>
                    <a:pt x="681990" y="7551420"/>
                  </a:cubicBezTo>
                  <a:cubicBezTo>
                    <a:pt x="659130" y="7675880"/>
                    <a:pt x="652780" y="7774940"/>
                    <a:pt x="642620" y="7946390"/>
                  </a:cubicBezTo>
                  <a:cubicBezTo>
                    <a:pt x="624840" y="8262620"/>
                    <a:pt x="615950" y="9047480"/>
                    <a:pt x="624840" y="9297670"/>
                  </a:cubicBezTo>
                  <a:cubicBezTo>
                    <a:pt x="628650" y="9394190"/>
                    <a:pt x="628650" y="9406890"/>
                    <a:pt x="642620" y="9498330"/>
                  </a:cubicBezTo>
                  <a:cubicBezTo>
                    <a:pt x="673100" y="9696450"/>
                    <a:pt x="788670" y="10194290"/>
                    <a:pt x="853440" y="10434320"/>
                  </a:cubicBezTo>
                  <a:cubicBezTo>
                    <a:pt x="895350" y="10586720"/>
                    <a:pt x="919480" y="10666730"/>
                    <a:pt x="971550" y="10803890"/>
                  </a:cubicBezTo>
                  <a:cubicBezTo>
                    <a:pt x="1040130" y="10984230"/>
                    <a:pt x="1165860" y="11273790"/>
                    <a:pt x="1239520" y="11418570"/>
                  </a:cubicBezTo>
                  <a:cubicBezTo>
                    <a:pt x="1282700" y="11501120"/>
                    <a:pt x="1306830" y="11535410"/>
                    <a:pt x="1352550" y="11606530"/>
                  </a:cubicBezTo>
                  <a:cubicBezTo>
                    <a:pt x="1414780" y="11705590"/>
                    <a:pt x="1521460" y="11860530"/>
                    <a:pt x="1587500" y="11949430"/>
                  </a:cubicBezTo>
                  <a:cubicBezTo>
                    <a:pt x="1631950" y="12007850"/>
                    <a:pt x="1659890" y="12028170"/>
                    <a:pt x="1705610" y="12090400"/>
                  </a:cubicBezTo>
                  <a:cubicBezTo>
                    <a:pt x="1784350" y="12193270"/>
                    <a:pt x="1896110" y="12392660"/>
                    <a:pt x="2000250" y="12523470"/>
                  </a:cubicBezTo>
                  <a:cubicBezTo>
                    <a:pt x="2096770" y="12646660"/>
                    <a:pt x="2213610" y="12750800"/>
                    <a:pt x="2308860" y="12858750"/>
                  </a:cubicBezTo>
                  <a:cubicBezTo>
                    <a:pt x="2393950" y="12956540"/>
                    <a:pt x="2451100" y="13041630"/>
                    <a:pt x="2543810" y="13145771"/>
                  </a:cubicBezTo>
                  <a:cubicBezTo>
                    <a:pt x="2664460" y="13281660"/>
                    <a:pt x="2915920" y="13524230"/>
                    <a:pt x="2980690" y="13600430"/>
                  </a:cubicBezTo>
                  <a:cubicBezTo>
                    <a:pt x="3001010" y="13623290"/>
                    <a:pt x="3007360" y="13629640"/>
                    <a:pt x="3017520" y="13648690"/>
                  </a:cubicBezTo>
                  <a:cubicBezTo>
                    <a:pt x="3028950" y="13671549"/>
                    <a:pt x="3049270" y="13709649"/>
                    <a:pt x="3046730" y="13731240"/>
                  </a:cubicBezTo>
                  <a:cubicBezTo>
                    <a:pt x="3042920" y="13749021"/>
                    <a:pt x="3027680" y="13768071"/>
                    <a:pt x="3016250" y="13771880"/>
                  </a:cubicBezTo>
                  <a:cubicBezTo>
                    <a:pt x="3004820" y="13775690"/>
                    <a:pt x="2985770" y="13771880"/>
                    <a:pt x="2976880" y="13764260"/>
                  </a:cubicBezTo>
                  <a:cubicBezTo>
                    <a:pt x="2969260" y="13756640"/>
                    <a:pt x="2961640" y="13738860"/>
                    <a:pt x="2962910" y="13727430"/>
                  </a:cubicBezTo>
                  <a:cubicBezTo>
                    <a:pt x="2964180" y="13715999"/>
                    <a:pt x="2974340" y="13700760"/>
                    <a:pt x="2984500" y="13695680"/>
                  </a:cubicBezTo>
                  <a:cubicBezTo>
                    <a:pt x="2994660" y="13689330"/>
                    <a:pt x="3013710" y="13689330"/>
                    <a:pt x="3023870" y="13694410"/>
                  </a:cubicBezTo>
                  <a:cubicBezTo>
                    <a:pt x="3034030" y="13700760"/>
                    <a:pt x="3045460" y="13715999"/>
                    <a:pt x="3045460" y="13727430"/>
                  </a:cubicBezTo>
                  <a:cubicBezTo>
                    <a:pt x="3046730" y="13740130"/>
                    <a:pt x="3032760" y="13765530"/>
                    <a:pt x="3020060" y="13770610"/>
                  </a:cubicBezTo>
                  <a:cubicBezTo>
                    <a:pt x="3007360" y="13775690"/>
                    <a:pt x="2984500" y="13769340"/>
                    <a:pt x="2971800" y="13757910"/>
                  </a:cubicBezTo>
                  <a:cubicBezTo>
                    <a:pt x="2951480" y="13740130"/>
                    <a:pt x="2956560" y="13700760"/>
                    <a:pt x="2929890" y="13658849"/>
                  </a:cubicBezTo>
                  <a:cubicBezTo>
                    <a:pt x="2862580" y="13557249"/>
                    <a:pt x="2608580" y="13333730"/>
                    <a:pt x="2486660" y="13196571"/>
                  </a:cubicBezTo>
                  <a:cubicBezTo>
                    <a:pt x="2393950" y="13092430"/>
                    <a:pt x="2339340" y="13009880"/>
                    <a:pt x="2254250" y="12912090"/>
                  </a:cubicBezTo>
                  <a:cubicBezTo>
                    <a:pt x="2157730" y="12801600"/>
                    <a:pt x="2035810" y="12692380"/>
                    <a:pt x="1938020" y="12567920"/>
                  </a:cubicBezTo>
                  <a:cubicBezTo>
                    <a:pt x="1833880" y="12435840"/>
                    <a:pt x="1725930" y="12242800"/>
                    <a:pt x="1647190" y="12138660"/>
                  </a:cubicBezTo>
                  <a:cubicBezTo>
                    <a:pt x="1600200" y="12075160"/>
                    <a:pt x="1570990" y="12052300"/>
                    <a:pt x="1525270" y="11991340"/>
                  </a:cubicBezTo>
                  <a:cubicBezTo>
                    <a:pt x="1456690" y="11902440"/>
                    <a:pt x="1357630" y="11760200"/>
                    <a:pt x="1286510" y="11645900"/>
                  </a:cubicBezTo>
                  <a:cubicBezTo>
                    <a:pt x="1220470" y="11539220"/>
                    <a:pt x="1167130" y="11446510"/>
                    <a:pt x="1108710" y="11325860"/>
                  </a:cubicBezTo>
                  <a:cubicBezTo>
                    <a:pt x="1037590" y="11179810"/>
                    <a:pt x="956310" y="10982960"/>
                    <a:pt x="899160" y="10828020"/>
                  </a:cubicBezTo>
                  <a:cubicBezTo>
                    <a:pt x="850900" y="10694670"/>
                    <a:pt x="810260" y="10563860"/>
                    <a:pt x="779780" y="10452100"/>
                  </a:cubicBezTo>
                  <a:cubicBezTo>
                    <a:pt x="754380" y="10363200"/>
                    <a:pt x="745490" y="10313670"/>
                    <a:pt x="722630" y="10213340"/>
                  </a:cubicBezTo>
                  <a:cubicBezTo>
                    <a:pt x="681990" y="10039350"/>
                    <a:pt x="591820" y="9671050"/>
                    <a:pt x="566420" y="9504680"/>
                  </a:cubicBezTo>
                  <a:cubicBezTo>
                    <a:pt x="552450" y="9415780"/>
                    <a:pt x="552450" y="9377680"/>
                    <a:pt x="548640" y="9297670"/>
                  </a:cubicBezTo>
                  <a:cubicBezTo>
                    <a:pt x="544830" y="9184640"/>
                    <a:pt x="548640" y="9047480"/>
                    <a:pt x="549910" y="8891270"/>
                  </a:cubicBezTo>
                  <a:cubicBezTo>
                    <a:pt x="549910" y="8679180"/>
                    <a:pt x="544830" y="8378190"/>
                    <a:pt x="556260" y="8141970"/>
                  </a:cubicBezTo>
                  <a:cubicBezTo>
                    <a:pt x="566420" y="7928610"/>
                    <a:pt x="577850" y="7702550"/>
                    <a:pt x="608330" y="7533640"/>
                  </a:cubicBezTo>
                  <a:cubicBezTo>
                    <a:pt x="631190" y="7407910"/>
                    <a:pt x="666750" y="7339330"/>
                    <a:pt x="695960" y="7213600"/>
                  </a:cubicBezTo>
                  <a:cubicBezTo>
                    <a:pt x="740410" y="7030720"/>
                    <a:pt x="778510" y="6788150"/>
                    <a:pt x="833120" y="6541770"/>
                  </a:cubicBezTo>
                  <a:cubicBezTo>
                    <a:pt x="900430" y="6238240"/>
                    <a:pt x="1026160" y="5806440"/>
                    <a:pt x="1075690" y="5528310"/>
                  </a:cubicBezTo>
                  <a:cubicBezTo>
                    <a:pt x="1109980" y="5334000"/>
                    <a:pt x="1122680" y="5160010"/>
                    <a:pt x="1135380" y="5033010"/>
                  </a:cubicBezTo>
                  <a:cubicBezTo>
                    <a:pt x="1144270" y="4954270"/>
                    <a:pt x="1149350" y="4928870"/>
                    <a:pt x="1151890" y="4841240"/>
                  </a:cubicBezTo>
                  <a:cubicBezTo>
                    <a:pt x="1159510" y="4643120"/>
                    <a:pt x="1154430" y="4191000"/>
                    <a:pt x="1131570" y="3879850"/>
                  </a:cubicBezTo>
                  <a:cubicBezTo>
                    <a:pt x="1109980" y="3586480"/>
                    <a:pt x="1064260" y="3268980"/>
                    <a:pt x="1023620" y="3025140"/>
                  </a:cubicBezTo>
                  <a:cubicBezTo>
                    <a:pt x="993140" y="2840990"/>
                    <a:pt x="963930" y="2702560"/>
                    <a:pt x="924560" y="2542540"/>
                  </a:cubicBezTo>
                  <a:cubicBezTo>
                    <a:pt x="883920" y="2378710"/>
                    <a:pt x="816610" y="2185670"/>
                    <a:pt x="782320" y="2053590"/>
                  </a:cubicBezTo>
                  <a:cubicBezTo>
                    <a:pt x="759460" y="1963420"/>
                    <a:pt x="755650" y="1896110"/>
                    <a:pt x="732790" y="1824990"/>
                  </a:cubicBezTo>
                  <a:cubicBezTo>
                    <a:pt x="711200" y="1757680"/>
                    <a:pt x="673100" y="1701800"/>
                    <a:pt x="648970" y="1635760"/>
                  </a:cubicBezTo>
                  <a:cubicBezTo>
                    <a:pt x="622300" y="1563370"/>
                    <a:pt x="607060" y="1478280"/>
                    <a:pt x="579120" y="1408430"/>
                  </a:cubicBezTo>
                  <a:cubicBezTo>
                    <a:pt x="553720" y="1342390"/>
                    <a:pt x="525780" y="1303020"/>
                    <a:pt x="491490" y="1225550"/>
                  </a:cubicBezTo>
                  <a:cubicBezTo>
                    <a:pt x="434340" y="1094740"/>
                    <a:pt x="335280" y="820420"/>
                    <a:pt x="278130" y="693420"/>
                  </a:cubicBezTo>
                  <a:cubicBezTo>
                    <a:pt x="245110" y="619760"/>
                    <a:pt x="224790" y="594360"/>
                    <a:pt x="191770" y="523240"/>
                  </a:cubicBezTo>
                  <a:cubicBezTo>
                    <a:pt x="139700" y="407670"/>
                    <a:pt x="19050" y="121920"/>
                    <a:pt x="5080" y="59690"/>
                  </a:cubicBezTo>
                  <a:cubicBezTo>
                    <a:pt x="1270" y="44450"/>
                    <a:pt x="0" y="39370"/>
                    <a:pt x="3810" y="30480"/>
                  </a:cubicBezTo>
                  <a:cubicBezTo>
                    <a:pt x="7620" y="20320"/>
                    <a:pt x="21590" y="7620"/>
                    <a:pt x="31750" y="3810"/>
                  </a:cubicBezTo>
                  <a:cubicBezTo>
                    <a:pt x="40640" y="0"/>
                    <a:pt x="52070" y="1270"/>
                    <a:pt x="60960" y="6350"/>
                  </a:cubicBezTo>
                  <a:cubicBezTo>
                    <a:pt x="68580" y="10160"/>
                    <a:pt x="81280" y="26670"/>
                    <a:pt x="81280" y="26670"/>
                  </a:cubicBezTo>
                </a:path>
              </a:pathLst>
            </a:custGeom>
            <a:solidFill>
              <a:srgbClr val="93A99A">
                <a:alpha val="41961"/>
              </a:srgbClr>
            </a:solidFill>
            <a:ln cap="sq">
              <a:noFill/>
              <a:prstDash val="solid"/>
              <a:miter/>
            </a:ln>
          </p:spPr>
        </p:sp>
      </p:grpSp>
      <p:grpSp>
        <p:nvGrpSpPr>
          <p:cNvPr id="8" name="Group 8"/>
          <p:cNvGrpSpPr/>
          <p:nvPr/>
        </p:nvGrpSpPr>
        <p:grpSpPr>
          <a:xfrm>
            <a:off x="-461962" y="1176007"/>
            <a:ext cx="2333625" cy="9249728"/>
            <a:chOff x="0" y="0"/>
            <a:chExt cx="3111500" cy="12332970"/>
          </a:xfrm>
        </p:grpSpPr>
        <p:sp>
          <p:nvSpPr>
            <p:cNvPr id="9" name="Freeform 9"/>
            <p:cNvSpPr/>
            <p:nvPr/>
          </p:nvSpPr>
          <p:spPr>
            <a:xfrm>
              <a:off x="48260" y="46990"/>
              <a:ext cx="3027680" cy="12236450"/>
            </a:xfrm>
            <a:custGeom>
              <a:avLst/>
              <a:gdLst/>
              <a:ahLst/>
              <a:cxnLst/>
              <a:rect l="l" t="t" r="r" b="b"/>
              <a:pathLst>
                <a:path w="3027680" h="12236450">
                  <a:moveTo>
                    <a:pt x="81280" y="24130"/>
                  </a:moveTo>
                  <a:cubicBezTo>
                    <a:pt x="223520" y="292100"/>
                    <a:pt x="398780" y="543560"/>
                    <a:pt x="537210" y="739140"/>
                  </a:cubicBezTo>
                  <a:cubicBezTo>
                    <a:pt x="684530" y="946150"/>
                    <a:pt x="829310" y="1139190"/>
                    <a:pt x="1007110" y="1372870"/>
                  </a:cubicBezTo>
                  <a:cubicBezTo>
                    <a:pt x="1231900" y="1666240"/>
                    <a:pt x="1606550" y="2123440"/>
                    <a:pt x="1778000" y="2357120"/>
                  </a:cubicBezTo>
                  <a:cubicBezTo>
                    <a:pt x="1869440" y="2480310"/>
                    <a:pt x="1916430" y="2561590"/>
                    <a:pt x="1981200" y="2647950"/>
                  </a:cubicBezTo>
                  <a:cubicBezTo>
                    <a:pt x="2034540" y="2719070"/>
                    <a:pt x="2085340" y="2769870"/>
                    <a:pt x="2134870" y="2838450"/>
                  </a:cubicBezTo>
                  <a:cubicBezTo>
                    <a:pt x="2188210" y="2912110"/>
                    <a:pt x="2230120" y="2979420"/>
                    <a:pt x="2289810" y="3079750"/>
                  </a:cubicBezTo>
                  <a:cubicBezTo>
                    <a:pt x="2382520" y="3234690"/>
                    <a:pt x="2537460" y="3498850"/>
                    <a:pt x="2626360" y="3685540"/>
                  </a:cubicBezTo>
                  <a:cubicBezTo>
                    <a:pt x="2697480" y="3835400"/>
                    <a:pt x="2748280" y="3958590"/>
                    <a:pt x="2795270" y="4104640"/>
                  </a:cubicBezTo>
                  <a:cubicBezTo>
                    <a:pt x="2843530" y="4254500"/>
                    <a:pt x="2877820" y="4414520"/>
                    <a:pt x="2909570" y="4573270"/>
                  </a:cubicBezTo>
                  <a:cubicBezTo>
                    <a:pt x="2941320" y="4733290"/>
                    <a:pt x="2969260" y="4869180"/>
                    <a:pt x="2987040" y="5060950"/>
                  </a:cubicBezTo>
                  <a:cubicBezTo>
                    <a:pt x="3011170" y="5332730"/>
                    <a:pt x="3027680" y="5742940"/>
                    <a:pt x="3012440" y="6057900"/>
                  </a:cubicBezTo>
                  <a:cubicBezTo>
                    <a:pt x="2998470" y="6344920"/>
                    <a:pt x="2970530" y="6591300"/>
                    <a:pt x="2913380" y="6877050"/>
                  </a:cubicBezTo>
                  <a:cubicBezTo>
                    <a:pt x="2849880" y="7198360"/>
                    <a:pt x="2727960" y="7565390"/>
                    <a:pt x="2632710" y="7887970"/>
                  </a:cubicBezTo>
                  <a:cubicBezTo>
                    <a:pt x="2543810" y="8186420"/>
                    <a:pt x="2428240" y="8558530"/>
                    <a:pt x="2362200" y="8743950"/>
                  </a:cubicBezTo>
                  <a:cubicBezTo>
                    <a:pt x="2330450" y="8835390"/>
                    <a:pt x="2310130" y="8862060"/>
                    <a:pt x="2283460" y="8945880"/>
                  </a:cubicBezTo>
                  <a:cubicBezTo>
                    <a:pt x="2239010" y="9076690"/>
                    <a:pt x="2174240" y="9296400"/>
                    <a:pt x="2142490" y="9456420"/>
                  </a:cubicBezTo>
                  <a:cubicBezTo>
                    <a:pt x="2115820" y="9594850"/>
                    <a:pt x="2114550" y="9724390"/>
                    <a:pt x="2095500" y="9847580"/>
                  </a:cubicBezTo>
                  <a:cubicBezTo>
                    <a:pt x="2078990" y="9960610"/>
                    <a:pt x="2049780" y="10062210"/>
                    <a:pt x="2037080" y="10168890"/>
                  </a:cubicBezTo>
                  <a:cubicBezTo>
                    <a:pt x="2025650" y="10271760"/>
                    <a:pt x="2024380" y="10347960"/>
                    <a:pt x="2020570" y="10476230"/>
                  </a:cubicBezTo>
                  <a:cubicBezTo>
                    <a:pt x="2012950" y="10687050"/>
                    <a:pt x="2000250" y="11121390"/>
                    <a:pt x="2015490" y="11316970"/>
                  </a:cubicBezTo>
                  <a:cubicBezTo>
                    <a:pt x="2024380" y="11423650"/>
                    <a:pt x="2040890" y="11493500"/>
                    <a:pt x="2057400" y="11560810"/>
                  </a:cubicBezTo>
                  <a:cubicBezTo>
                    <a:pt x="2070100" y="11610340"/>
                    <a:pt x="2089150" y="11640820"/>
                    <a:pt x="2101850" y="11687810"/>
                  </a:cubicBezTo>
                  <a:cubicBezTo>
                    <a:pt x="2115820" y="11741150"/>
                    <a:pt x="2115820" y="11798300"/>
                    <a:pt x="2132330" y="11866880"/>
                  </a:cubicBezTo>
                  <a:cubicBezTo>
                    <a:pt x="2155190" y="11959590"/>
                    <a:pt x="2245360" y="12138660"/>
                    <a:pt x="2233930" y="12193270"/>
                  </a:cubicBezTo>
                  <a:cubicBezTo>
                    <a:pt x="2228850" y="12216130"/>
                    <a:pt x="2212340" y="12231370"/>
                    <a:pt x="2198370" y="12233910"/>
                  </a:cubicBezTo>
                  <a:cubicBezTo>
                    <a:pt x="2184400" y="12236450"/>
                    <a:pt x="2157730" y="12222480"/>
                    <a:pt x="2150110" y="12211050"/>
                  </a:cubicBezTo>
                  <a:cubicBezTo>
                    <a:pt x="2143760" y="12199620"/>
                    <a:pt x="2146300" y="12179300"/>
                    <a:pt x="2150110" y="12169140"/>
                  </a:cubicBezTo>
                  <a:cubicBezTo>
                    <a:pt x="2153920" y="12160250"/>
                    <a:pt x="2162810" y="12153900"/>
                    <a:pt x="2171700" y="12150090"/>
                  </a:cubicBezTo>
                  <a:cubicBezTo>
                    <a:pt x="2179320" y="12146280"/>
                    <a:pt x="2190750" y="12143740"/>
                    <a:pt x="2199640" y="12147550"/>
                  </a:cubicBezTo>
                  <a:cubicBezTo>
                    <a:pt x="2211070" y="12150090"/>
                    <a:pt x="2226310" y="12164060"/>
                    <a:pt x="2231390" y="12174220"/>
                  </a:cubicBezTo>
                  <a:cubicBezTo>
                    <a:pt x="2235200" y="12183110"/>
                    <a:pt x="2235200" y="12194540"/>
                    <a:pt x="2232660" y="12203430"/>
                  </a:cubicBezTo>
                  <a:cubicBezTo>
                    <a:pt x="2227580" y="12213590"/>
                    <a:pt x="2213610" y="12228830"/>
                    <a:pt x="2203450" y="12232640"/>
                  </a:cubicBezTo>
                  <a:cubicBezTo>
                    <a:pt x="2194560" y="12236450"/>
                    <a:pt x="2183130" y="12236450"/>
                    <a:pt x="2174240" y="12232640"/>
                  </a:cubicBezTo>
                  <a:cubicBezTo>
                    <a:pt x="2164080" y="12227560"/>
                    <a:pt x="2156460" y="12218670"/>
                    <a:pt x="2146300" y="12202160"/>
                  </a:cubicBezTo>
                  <a:cubicBezTo>
                    <a:pt x="2118360" y="12151360"/>
                    <a:pt x="2072640" y="11967210"/>
                    <a:pt x="2053590" y="11877040"/>
                  </a:cubicBezTo>
                  <a:cubicBezTo>
                    <a:pt x="2039620" y="11813540"/>
                    <a:pt x="2042160" y="11764010"/>
                    <a:pt x="2029460" y="11711940"/>
                  </a:cubicBezTo>
                  <a:cubicBezTo>
                    <a:pt x="2018030" y="11663680"/>
                    <a:pt x="1996440" y="11628120"/>
                    <a:pt x="1982470" y="11573510"/>
                  </a:cubicBezTo>
                  <a:cubicBezTo>
                    <a:pt x="1964690" y="11502390"/>
                    <a:pt x="1948180" y="11427460"/>
                    <a:pt x="1939290" y="11316970"/>
                  </a:cubicBezTo>
                  <a:cubicBezTo>
                    <a:pt x="1924050" y="11117580"/>
                    <a:pt x="1936750" y="10687050"/>
                    <a:pt x="1944370" y="10473690"/>
                  </a:cubicBezTo>
                  <a:cubicBezTo>
                    <a:pt x="1948180" y="10341610"/>
                    <a:pt x="1949450" y="10261600"/>
                    <a:pt x="1962150" y="10156190"/>
                  </a:cubicBezTo>
                  <a:cubicBezTo>
                    <a:pt x="1974850" y="10049510"/>
                    <a:pt x="2002790" y="9950450"/>
                    <a:pt x="2020570" y="9837420"/>
                  </a:cubicBezTo>
                  <a:cubicBezTo>
                    <a:pt x="2039620" y="9711690"/>
                    <a:pt x="2042160" y="9574530"/>
                    <a:pt x="2070100" y="9433560"/>
                  </a:cubicBezTo>
                  <a:cubicBezTo>
                    <a:pt x="2101850" y="9271000"/>
                    <a:pt x="2167890" y="9047480"/>
                    <a:pt x="2212340" y="8917940"/>
                  </a:cubicBezTo>
                  <a:cubicBezTo>
                    <a:pt x="2239010" y="8836660"/>
                    <a:pt x="2258060" y="8812530"/>
                    <a:pt x="2288540" y="8723630"/>
                  </a:cubicBezTo>
                  <a:cubicBezTo>
                    <a:pt x="2354580" y="8540750"/>
                    <a:pt x="2470150" y="8166100"/>
                    <a:pt x="2559050" y="7868920"/>
                  </a:cubicBezTo>
                  <a:cubicBezTo>
                    <a:pt x="2654300" y="7548880"/>
                    <a:pt x="2774950" y="7185660"/>
                    <a:pt x="2838450" y="6866890"/>
                  </a:cubicBezTo>
                  <a:cubicBezTo>
                    <a:pt x="2894330" y="6586220"/>
                    <a:pt x="2922270" y="6342380"/>
                    <a:pt x="2936240" y="6057900"/>
                  </a:cubicBezTo>
                  <a:cubicBezTo>
                    <a:pt x="2951480" y="5746750"/>
                    <a:pt x="2936240" y="5344160"/>
                    <a:pt x="2912110" y="5073650"/>
                  </a:cubicBezTo>
                  <a:cubicBezTo>
                    <a:pt x="2894330" y="4884420"/>
                    <a:pt x="2866390" y="4749800"/>
                    <a:pt x="2834640" y="4591050"/>
                  </a:cubicBezTo>
                  <a:cubicBezTo>
                    <a:pt x="2804160" y="4436110"/>
                    <a:pt x="2772410" y="4279900"/>
                    <a:pt x="2725420" y="4132580"/>
                  </a:cubicBezTo>
                  <a:cubicBezTo>
                    <a:pt x="2679700" y="3990340"/>
                    <a:pt x="2621280" y="3854450"/>
                    <a:pt x="2559050" y="3721100"/>
                  </a:cubicBezTo>
                  <a:cubicBezTo>
                    <a:pt x="2499360" y="3591560"/>
                    <a:pt x="2434590" y="3473450"/>
                    <a:pt x="2359660" y="3342640"/>
                  </a:cubicBezTo>
                  <a:cubicBezTo>
                    <a:pt x="2275840" y="3196590"/>
                    <a:pt x="2216150" y="3088640"/>
                    <a:pt x="2075180" y="2885440"/>
                  </a:cubicBezTo>
                  <a:cubicBezTo>
                    <a:pt x="1764030" y="2435860"/>
                    <a:pt x="821690" y="1267460"/>
                    <a:pt x="471170" y="781050"/>
                  </a:cubicBezTo>
                  <a:cubicBezTo>
                    <a:pt x="290830" y="530860"/>
                    <a:pt x="154940" y="335280"/>
                    <a:pt x="77470" y="199390"/>
                  </a:cubicBezTo>
                  <a:cubicBezTo>
                    <a:pt x="39370" y="132080"/>
                    <a:pt x="0" y="76200"/>
                    <a:pt x="2540" y="41910"/>
                  </a:cubicBezTo>
                  <a:cubicBezTo>
                    <a:pt x="3810" y="24130"/>
                    <a:pt x="19050" y="8890"/>
                    <a:pt x="30480" y="3810"/>
                  </a:cubicBezTo>
                  <a:cubicBezTo>
                    <a:pt x="39370" y="0"/>
                    <a:pt x="50800" y="1270"/>
                    <a:pt x="59690" y="3810"/>
                  </a:cubicBezTo>
                  <a:cubicBezTo>
                    <a:pt x="68580" y="7620"/>
                    <a:pt x="81280" y="24130"/>
                    <a:pt x="81280" y="24130"/>
                  </a:cubicBezTo>
                </a:path>
              </a:pathLst>
            </a:custGeom>
            <a:solidFill>
              <a:srgbClr val="93A99A"/>
            </a:solidFill>
            <a:ln cap="sq">
              <a:noFill/>
              <a:prstDash val="solid"/>
              <a:miter/>
            </a:ln>
          </p:spPr>
        </p:sp>
      </p:grpSp>
      <p:sp>
        <p:nvSpPr>
          <p:cNvPr id="10" name="TextBox 10"/>
          <p:cNvSpPr txBox="1"/>
          <p:nvPr/>
        </p:nvSpPr>
        <p:spPr>
          <a:xfrm>
            <a:off x="2358287" y="3728882"/>
            <a:ext cx="14240683" cy="4803366"/>
          </a:xfrm>
          <a:prstGeom prst="rect">
            <a:avLst/>
          </a:prstGeom>
        </p:spPr>
        <p:txBody>
          <a:bodyPr lIns="0" tIns="0" rIns="0" bIns="0" rtlCol="0" anchor="t">
            <a:spAutoFit/>
          </a:bodyPr>
          <a:lstStyle/>
          <a:p>
            <a:pPr marL="539749" lvl="1" indent="-269875" algn="just">
              <a:lnSpc>
                <a:spcPts val="3499"/>
              </a:lnSpc>
              <a:buFont typeface="Arial"/>
              <a:buChar char="•"/>
            </a:pPr>
            <a:r>
              <a:rPr lang="en-US" sz="2499" b="1">
                <a:solidFill>
                  <a:srgbClr val="2E4736"/>
                </a:solidFill>
                <a:latin typeface="Glacial Indifference Bold"/>
                <a:ea typeface="Glacial Indifference Bold"/>
                <a:cs typeface="Glacial Indifference Bold"/>
                <a:sym typeface="Glacial Indifference Bold"/>
              </a:rPr>
              <a:t>Okul Rehberlik ve Psikolojik Danışma Yıllık Planı</a:t>
            </a:r>
            <a:r>
              <a:rPr lang="en-US" sz="2499">
                <a:solidFill>
                  <a:srgbClr val="2E4736"/>
                </a:solidFill>
                <a:latin typeface="Glacial Indifference"/>
                <a:ea typeface="Glacial Indifference"/>
                <a:cs typeface="Glacial Indifference"/>
                <a:sym typeface="Glacial Indifference"/>
              </a:rPr>
              <a:t> rehberlik ve araştırma merkezine iletilmek üzere en geç ekim ayının ilk haftasında e-Rehberlik sistemi üzerinden hazırlar.</a:t>
            </a:r>
          </a:p>
          <a:p>
            <a:pPr algn="just">
              <a:lnSpc>
                <a:spcPts val="3499"/>
              </a:lnSpc>
            </a:pPr>
            <a:endParaRPr lang="en-US" sz="2499">
              <a:solidFill>
                <a:srgbClr val="2E4736"/>
              </a:solidFill>
              <a:latin typeface="Glacial Indifference"/>
              <a:ea typeface="Glacial Indifference"/>
              <a:cs typeface="Glacial Indifference"/>
              <a:sym typeface="Glacial Indifference"/>
            </a:endParaRPr>
          </a:p>
          <a:p>
            <a:pPr marL="539749" lvl="1" indent="-269875" algn="just">
              <a:lnSpc>
                <a:spcPts val="3499"/>
              </a:lnSpc>
              <a:buFont typeface="Arial"/>
              <a:buChar char="•"/>
            </a:pPr>
            <a:r>
              <a:rPr lang="en-US" sz="2499">
                <a:solidFill>
                  <a:srgbClr val="2E4736"/>
                </a:solidFill>
                <a:latin typeface="Glacial Indifference"/>
                <a:ea typeface="Glacial Indifference"/>
                <a:cs typeface="Glacial Indifference"/>
                <a:sym typeface="Glacial Indifference"/>
              </a:rPr>
              <a:t>Her yıl kasım ayı içerisinde sınıf rehber öğretmenlerinin iş birliğinde rehberlik ve psikolojik danışma servisince oluşturulan </a:t>
            </a:r>
            <a:r>
              <a:rPr lang="en-US" sz="2499" b="1">
                <a:solidFill>
                  <a:srgbClr val="2E4736"/>
                </a:solidFill>
                <a:latin typeface="Glacial Indifference Bold"/>
                <a:ea typeface="Glacial Indifference Bold"/>
                <a:cs typeface="Glacial Indifference Bold"/>
                <a:sym typeface="Glacial Indifference Bold"/>
              </a:rPr>
              <a:t>Okul Risk </a:t>
            </a:r>
            <a:r>
              <a:rPr lang="en-US" sz="2499">
                <a:solidFill>
                  <a:srgbClr val="2E4736"/>
                </a:solidFill>
                <a:latin typeface="Glacial Indifference"/>
                <a:ea typeface="Glacial Indifference"/>
                <a:cs typeface="Glacial Indifference"/>
                <a:sym typeface="Glacial Indifference"/>
              </a:rPr>
              <a:t>Haritasını eğitim kurumunun bağlı bulunduğu rehberlik ve araştırma merkezine ulaştırır.</a:t>
            </a:r>
          </a:p>
          <a:p>
            <a:pPr algn="just">
              <a:lnSpc>
                <a:spcPts val="3499"/>
              </a:lnSpc>
            </a:pPr>
            <a:endParaRPr lang="en-US" sz="2499">
              <a:solidFill>
                <a:srgbClr val="2E4736"/>
              </a:solidFill>
              <a:latin typeface="Glacial Indifference"/>
              <a:ea typeface="Glacial Indifference"/>
              <a:cs typeface="Glacial Indifference"/>
              <a:sym typeface="Glacial Indifference"/>
            </a:endParaRPr>
          </a:p>
          <a:p>
            <a:pPr marL="539749" lvl="1" indent="-269875" algn="just">
              <a:lnSpc>
                <a:spcPts val="3499"/>
              </a:lnSpc>
              <a:buFont typeface="Arial"/>
              <a:buChar char="•"/>
            </a:pPr>
            <a:r>
              <a:rPr lang="en-US" sz="2499">
                <a:solidFill>
                  <a:srgbClr val="2E4736"/>
                </a:solidFill>
                <a:latin typeface="Glacial Indifference"/>
                <a:ea typeface="Glacial Indifference"/>
                <a:cs typeface="Glacial Indifference"/>
                <a:sym typeface="Glacial Indifference"/>
              </a:rPr>
              <a:t>Her eğitim öğretim yılı mayıs ayında test ve test dışı teknikler kullanılarak öğrencilerin rehberlik ve psikolojik danışma hizmetlerine ilişkin ihtiyaçları</a:t>
            </a:r>
            <a:r>
              <a:rPr lang="en-US" sz="2499" b="1">
                <a:solidFill>
                  <a:srgbClr val="2E4736"/>
                </a:solidFill>
                <a:latin typeface="Glacial Indifference Bold"/>
                <a:ea typeface="Glacial Indifference Bold"/>
                <a:cs typeface="Glacial Indifference Bold"/>
                <a:sym typeface="Glacial Indifference Bold"/>
              </a:rPr>
              <a:t> (RİBA) </a:t>
            </a:r>
            <a:r>
              <a:rPr lang="en-US" sz="2499">
                <a:solidFill>
                  <a:srgbClr val="2E4736"/>
                </a:solidFill>
                <a:latin typeface="Glacial Indifference"/>
                <a:ea typeface="Glacial Indifference"/>
                <a:cs typeface="Glacial Indifference"/>
                <a:sym typeface="Glacial Indifference"/>
              </a:rPr>
              <a:t> belirlenir.</a:t>
            </a:r>
          </a:p>
          <a:p>
            <a:pPr algn="just">
              <a:lnSpc>
                <a:spcPts val="3499"/>
              </a:lnSpc>
            </a:pPr>
            <a:endParaRPr lang="en-US" sz="2499">
              <a:solidFill>
                <a:srgbClr val="2E4736"/>
              </a:solidFill>
              <a:latin typeface="Glacial Indifference"/>
              <a:ea typeface="Glacial Indifference"/>
              <a:cs typeface="Glacial Indifference"/>
              <a:sym typeface="Glacial Indifference"/>
            </a:endParaRPr>
          </a:p>
          <a:p>
            <a:pPr algn="just">
              <a:lnSpc>
                <a:spcPts val="3499"/>
              </a:lnSpc>
            </a:pPr>
            <a:endParaRPr lang="en-US" sz="2499">
              <a:solidFill>
                <a:srgbClr val="2E4736"/>
              </a:solidFill>
              <a:latin typeface="Glacial Indifference"/>
              <a:ea typeface="Glacial Indifference"/>
              <a:cs typeface="Glacial Indifference"/>
              <a:sym typeface="Glacial Indifference"/>
            </a:endParaRPr>
          </a:p>
        </p:txBody>
      </p:sp>
      <p:sp>
        <p:nvSpPr>
          <p:cNvPr id="11" name="TextBox 11"/>
          <p:cNvSpPr txBox="1"/>
          <p:nvPr/>
        </p:nvSpPr>
        <p:spPr>
          <a:xfrm>
            <a:off x="3936531" y="1297161"/>
            <a:ext cx="9874349" cy="679487"/>
          </a:xfrm>
          <a:prstGeom prst="rect">
            <a:avLst/>
          </a:prstGeom>
        </p:spPr>
        <p:txBody>
          <a:bodyPr lIns="0" tIns="0" rIns="0" bIns="0" rtlCol="0" anchor="t">
            <a:spAutoFit/>
          </a:bodyPr>
          <a:lstStyle/>
          <a:p>
            <a:pPr algn="ctr">
              <a:lnSpc>
                <a:spcPts val="5599"/>
              </a:lnSpc>
            </a:pPr>
            <a:r>
              <a:rPr lang="en-US" sz="3999">
                <a:solidFill>
                  <a:srgbClr val="2E4736"/>
                </a:solidFill>
                <a:latin typeface="TAN Angleton"/>
                <a:ea typeface="TAN Angleton"/>
                <a:cs typeface="TAN Angleton"/>
                <a:sym typeface="TAN Angleton"/>
              </a:rPr>
              <a:t>YÖNETMELİĞE GÖRE;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57449" y="1028700"/>
            <a:ext cx="12428482" cy="1420318"/>
            <a:chOff x="0" y="0"/>
            <a:chExt cx="3847649" cy="439707"/>
          </a:xfrm>
        </p:grpSpPr>
        <p:sp>
          <p:nvSpPr>
            <p:cNvPr id="4" name="Freeform 4"/>
            <p:cNvSpPr/>
            <p:nvPr/>
          </p:nvSpPr>
          <p:spPr>
            <a:xfrm>
              <a:off x="0" y="0"/>
              <a:ext cx="3847649" cy="439707"/>
            </a:xfrm>
            <a:custGeom>
              <a:avLst/>
              <a:gdLst/>
              <a:ahLst/>
              <a:cxnLst/>
              <a:rect l="l" t="t" r="r" b="b"/>
              <a:pathLst>
                <a:path w="3847649" h="439707">
                  <a:moveTo>
                    <a:pt x="0" y="0"/>
                  </a:moveTo>
                  <a:lnTo>
                    <a:pt x="3847649" y="0"/>
                  </a:lnTo>
                  <a:lnTo>
                    <a:pt x="3847649" y="439707"/>
                  </a:lnTo>
                  <a:lnTo>
                    <a:pt x="0" y="439707"/>
                  </a:lnTo>
                  <a:close/>
                </a:path>
              </a:pathLst>
            </a:custGeom>
            <a:solidFill>
              <a:srgbClr val="93A99A">
                <a:alpha val="21961"/>
              </a:srgbClr>
            </a:solidFill>
          </p:spPr>
        </p:sp>
        <p:sp>
          <p:nvSpPr>
            <p:cNvPr id="5" name="TextBox 5"/>
            <p:cNvSpPr txBox="1"/>
            <p:nvPr/>
          </p:nvSpPr>
          <p:spPr>
            <a:xfrm>
              <a:off x="0" y="-209550"/>
              <a:ext cx="3847649" cy="649257"/>
            </a:xfrm>
            <a:prstGeom prst="rect">
              <a:avLst/>
            </a:prstGeom>
          </p:spPr>
          <p:txBody>
            <a:bodyPr lIns="50800" tIns="50800" rIns="50800" bIns="50800" rtlCol="0" anchor="ctr"/>
            <a:lstStyle/>
            <a:p>
              <a:pPr algn="ctr">
                <a:lnSpc>
                  <a:spcPts val="5274"/>
                </a:lnSpc>
              </a:pPr>
              <a:endParaRPr/>
            </a:p>
          </p:txBody>
        </p:sp>
      </p:grpSp>
      <p:grpSp>
        <p:nvGrpSpPr>
          <p:cNvPr id="6" name="Group 6"/>
          <p:cNvGrpSpPr/>
          <p:nvPr/>
        </p:nvGrpSpPr>
        <p:grpSpPr>
          <a:xfrm>
            <a:off x="7083840" y="3358843"/>
            <a:ext cx="3874477" cy="832032"/>
            <a:chOff x="0" y="0"/>
            <a:chExt cx="1199473" cy="257583"/>
          </a:xfrm>
        </p:grpSpPr>
        <p:sp>
          <p:nvSpPr>
            <p:cNvPr id="7" name="Freeform 7"/>
            <p:cNvSpPr/>
            <p:nvPr/>
          </p:nvSpPr>
          <p:spPr>
            <a:xfrm>
              <a:off x="0" y="0"/>
              <a:ext cx="1199473" cy="257583"/>
            </a:xfrm>
            <a:custGeom>
              <a:avLst/>
              <a:gdLst/>
              <a:ahLst/>
              <a:cxnLst/>
              <a:rect l="l" t="t" r="r" b="b"/>
              <a:pathLst>
                <a:path w="1199473" h="257583">
                  <a:moveTo>
                    <a:pt x="0" y="0"/>
                  </a:moveTo>
                  <a:lnTo>
                    <a:pt x="1199473" y="0"/>
                  </a:lnTo>
                  <a:lnTo>
                    <a:pt x="1199473" y="257583"/>
                  </a:lnTo>
                  <a:lnTo>
                    <a:pt x="0" y="257583"/>
                  </a:lnTo>
                  <a:close/>
                </a:path>
              </a:pathLst>
            </a:custGeom>
            <a:solidFill>
              <a:srgbClr val="93A99A">
                <a:alpha val="21961"/>
              </a:srgbClr>
            </a:solidFill>
          </p:spPr>
        </p:sp>
        <p:sp>
          <p:nvSpPr>
            <p:cNvPr id="8" name="TextBox 8"/>
            <p:cNvSpPr txBox="1"/>
            <p:nvPr/>
          </p:nvSpPr>
          <p:spPr>
            <a:xfrm>
              <a:off x="0" y="-209550"/>
              <a:ext cx="1199473" cy="467133"/>
            </a:xfrm>
            <a:prstGeom prst="rect">
              <a:avLst/>
            </a:prstGeom>
          </p:spPr>
          <p:txBody>
            <a:bodyPr lIns="50800" tIns="50800" rIns="50800" bIns="50800" rtlCol="0" anchor="ctr"/>
            <a:lstStyle/>
            <a:p>
              <a:pPr algn="ctr">
                <a:lnSpc>
                  <a:spcPts val="5274"/>
                </a:lnSpc>
              </a:pPr>
              <a:endParaRPr/>
            </a:p>
          </p:txBody>
        </p:sp>
      </p:grpSp>
      <p:grpSp>
        <p:nvGrpSpPr>
          <p:cNvPr id="9" name="Group 9"/>
          <p:cNvGrpSpPr/>
          <p:nvPr/>
        </p:nvGrpSpPr>
        <p:grpSpPr>
          <a:xfrm>
            <a:off x="13070053" y="3358843"/>
            <a:ext cx="3874477" cy="832032"/>
            <a:chOff x="0" y="0"/>
            <a:chExt cx="1199473" cy="257583"/>
          </a:xfrm>
        </p:grpSpPr>
        <p:sp>
          <p:nvSpPr>
            <p:cNvPr id="10" name="Freeform 10"/>
            <p:cNvSpPr/>
            <p:nvPr/>
          </p:nvSpPr>
          <p:spPr>
            <a:xfrm>
              <a:off x="0" y="0"/>
              <a:ext cx="1199473" cy="257583"/>
            </a:xfrm>
            <a:custGeom>
              <a:avLst/>
              <a:gdLst/>
              <a:ahLst/>
              <a:cxnLst/>
              <a:rect l="l" t="t" r="r" b="b"/>
              <a:pathLst>
                <a:path w="1199473" h="257583">
                  <a:moveTo>
                    <a:pt x="0" y="0"/>
                  </a:moveTo>
                  <a:lnTo>
                    <a:pt x="1199473" y="0"/>
                  </a:lnTo>
                  <a:lnTo>
                    <a:pt x="1199473" y="257583"/>
                  </a:lnTo>
                  <a:lnTo>
                    <a:pt x="0" y="257583"/>
                  </a:lnTo>
                  <a:close/>
                </a:path>
              </a:pathLst>
            </a:custGeom>
            <a:solidFill>
              <a:srgbClr val="93A99A">
                <a:alpha val="21961"/>
              </a:srgbClr>
            </a:solidFill>
          </p:spPr>
        </p:sp>
        <p:sp>
          <p:nvSpPr>
            <p:cNvPr id="11" name="TextBox 11"/>
            <p:cNvSpPr txBox="1"/>
            <p:nvPr/>
          </p:nvSpPr>
          <p:spPr>
            <a:xfrm>
              <a:off x="0" y="-209550"/>
              <a:ext cx="1199473" cy="467133"/>
            </a:xfrm>
            <a:prstGeom prst="rect">
              <a:avLst/>
            </a:prstGeom>
          </p:spPr>
          <p:txBody>
            <a:bodyPr lIns="50800" tIns="50800" rIns="50800" bIns="50800" rtlCol="0" anchor="ctr"/>
            <a:lstStyle/>
            <a:p>
              <a:pPr algn="ctr">
                <a:lnSpc>
                  <a:spcPts val="5274"/>
                </a:lnSpc>
              </a:pPr>
              <a:endParaRPr/>
            </a:p>
          </p:txBody>
        </p:sp>
      </p:grpSp>
      <p:grpSp>
        <p:nvGrpSpPr>
          <p:cNvPr id="12" name="Group 12"/>
          <p:cNvGrpSpPr/>
          <p:nvPr/>
        </p:nvGrpSpPr>
        <p:grpSpPr>
          <a:xfrm>
            <a:off x="1245188" y="3358843"/>
            <a:ext cx="3874477" cy="832032"/>
            <a:chOff x="0" y="0"/>
            <a:chExt cx="1199473" cy="257583"/>
          </a:xfrm>
        </p:grpSpPr>
        <p:sp>
          <p:nvSpPr>
            <p:cNvPr id="13" name="Freeform 13"/>
            <p:cNvSpPr/>
            <p:nvPr/>
          </p:nvSpPr>
          <p:spPr>
            <a:xfrm>
              <a:off x="0" y="0"/>
              <a:ext cx="1199473" cy="257583"/>
            </a:xfrm>
            <a:custGeom>
              <a:avLst/>
              <a:gdLst/>
              <a:ahLst/>
              <a:cxnLst/>
              <a:rect l="l" t="t" r="r" b="b"/>
              <a:pathLst>
                <a:path w="1199473" h="257583">
                  <a:moveTo>
                    <a:pt x="0" y="0"/>
                  </a:moveTo>
                  <a:lnTo>
                    <a:pt x="1199473" y="0"/>
                  </a:lnTo>
                  <a:lnTo>
                    <a:pt x="1199473" y="257583"/>
                  </a:lnTo>
                  <a:lnTo>
                    <a:pt x="0" y="257583"/>
                  </a:lnTo>
                  <a:close/>
                </a:path>
              </a:pathLst>
            </a:custGeom>
            <a:solidFill>
              <a:srgbClr val="93A99A">
                <a:alpha val="21961"/>
              </a:srgbClr>
            </a:solidFill>
          </p:spPr>
        </p:sp>
        <p:sp>
          <p:nvSpPr>
            <p:cNvPr id="14" name="TextBox 14"/>
            <p:cNvSpPr txBox="1"/>
            <p:nvPr/>
          </p:nvSpPr>
          <p:spPr>
            <a:xfrm>
              <a:off x="0" y="-209550"/>
              <a:ext cx="1199473" cy="467133"/>
            </a:xfrm>
            <a:prstGeom prst="rect">
              <a:avLst/>
            </a:prstGeom>
          </p:spPr>
          <p:txBody>
            <a:bodyPr lIns="50800" tIns="50800" rIns="50800" bIns="50800" rtlCol="0" anchor="ctr"/>
            <a:lstStyle/>
            <a:p>
              <a:pPr algn="ctr">
                <a:lnSpc>
                  <a:spcPts val="5274"/>
                </a:lnSpc>
              </a:pPr>
              <a:endParaRPr/>
            </a:p>
          </p:txBody>
        </p:sp>
      </p:grpSp>
      <p:sp>
        <p:nvSpPr>
          <p:cNvPr id="15" name="Freeform 15"/>
          <p:cNvSpPr/>
          <p:nvPr/>
        </p:nvSpPr>
        <p:spPr>
          <a:xfrm>
            <a:off x="1449596" y="6811939"/>
            <a:ext cx="787283" cy="2446361"/>
          </a:xfrm>
          <a:custGeom>
            <a:avLst/>
            <a:gdLst/>
            <a:ahLst/>
            <a:cxnLst/>
            <a:rect l="l" t="t" r="r" b="b"/>
            <a:pathLst>
              <a:path w="787283" h="2446361">
                <a:moveTo>
                  <a:pt x="0" y="0"/>
                </a:moveTo>
                <a:lnTo>
                  <a:pt x="787283" y="0"/>
                </a:lnTo>
                <a:lnTo>
                  <a:pt x="787283" y="2446361"/>
                </a:lnTo>
                <a:lnTo>
                  <a:pt x="0" y="24463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TextBox 16"/>
          <p:cNvSpPr txBox="1"/>
          <p:nvPr/>
        </p:nvSpPr>
        <p:spPr>
          <a:xfrm>
            <a:off x="-370468" y="4401238"/>
            <a:ext cx="7406298" cy="798681"/>
          </a:xfrm>
          <a:prstGeom prst="rect">
            <a:avLst/>
          </a:prstGeom>
        </p:spPr>
        <p:txBody>
          <a:bodyPr lIns="0" tIns="0" rIns="0" bIns="0" rtlCol="0" anchor="t">
            <a:spAutoFit/>
          </a:bodyPr>
          <a:lstStyle/>
          <a:p>
            <a:pPr algn="ctr">
              <a:lnSpc>
                <a:spcPts val="3220"/>
              </a:lnSpc>
            </a:pPr>
            <a:r>
              <a:rPr lang="en-US" sz="2300">
                <a:solidFill>
                  <a:srgbClr val="2E4736"/>
                </a:solidFill>
                <a:latin typeface="Glacial Indifference"/>
                <a:ea typeface="Glacial Indifference"/>
                <a:cs typeface="Glacial Indifference"/>
                <a:sym typeface="Glacial Indifference"/>
              </a:rPr>
              <a:t>Bakanlık belirler.</a:t>
            </a:r>
          </a:p>
          <a:p>
            <a:pPr algn="ctr">
              <a:lnSpc>
                <a:spcPts val="3220"/>
              </a:lnSpc>
            </a:pPr>
            <a:r>
              <a:rPr lang="en-US" sz="2300" b="1">
                <a:solidFill>
                  <a:srgbClr val="2E4736"/>
                </a:solidFill>
                <a:latin typeface="Glacial Indifference Bold"/>
                <a:ea typeface="Glacial Indifference Bold"/>
                <a:cs typeface="Glacial Indifference Bold"/>
                <a:sym typeface="Glacial Indifference Bold"/>
              </a:rPr>
              <a:t>SOSYAL BECERİ</a:t>
            </a:r>
          </a:p>
        </p:txBody>
      </p:sp>
      <p:sp>
        <p:nvSpPr>
          <p:cNvPr id="17" name="TextBox 17"/>
          <p:cNvSpPr txBox="1"/>
          <p:nvPr/>
        </p:nvSpPr>
        <p:spPr>
          <a:xfrm>
            <a:off x="4584147" y="1167396"/>
            <a:ext cx="7605718" cy="1028626"/>
          </a:xfrm>
          <a:prstGeom prst="rect">
            <a:avLst/>
          </a:prstGeom>
        </p:spPr>
        <p:txBody>
          <a:bodyPr lIns="0" tIns="0" rIns="0" bIns="0" rtlCol="0" anchor="t">
            <a:spAutoFit/>
          </a:bodyPr>
          <a:lstStyle/>
          <a:p>
            <a:pPr algn="ctr">
              <a:lnSpc>
                <a:spcPts val="8400"/>
              </a:lnSpc>
            </a:pPr>
            <a:r>
              <a:rPr lang="en-US" sz="6000">
                <a:solidFill>
                  <a:srgbClr val="2E4736"/>
                </a:solidFill>
                <a:latin typeface="TAN Angleton"/>
                <a:ea typeface="TAN Angleton"/>
                <a:cs typeface="TAN Angleton"/>
                <a:sym typeface="TAN Angleton"/>
              </a:rPr>
              <a:t>HEDEFLER</a:t>
            </a:r>
          </a:p>
        </p:txBody>
      </p:sp>
      <p:sp>
        <p:nvSpPr>
          <p:cNvPr id="18" name="TextBox 18"/>
          <p:cNvSpPr txBox="1"/>
          <p:nvPr/>
        </p:nvSpPr>
        <p:spPr>
          <a:xfrm>
            <a:off x="11594079" y="4401238"/>
            <a:ext cx="7406298" cy="1598632"/>
          </a:xfrm>
          <a:prstGeom prst="rect">
            <a:avLst/>
          </a:prstGeom>
        </p:spPr>
        <p:txBody>
          <a:bodyPr lIns="0" tIns="0" rIns="0" bIns="0" rtlCol="0" anchor="t">
            <a:spAutoFit/>
          </a:bodyPr>
          <a:lstStyle/>
          <a:p>
            <a:pPr algn="ctr">
              <a:lnSpc>
                <a:spcPts val="3220"/>
              </a:lnSpc>
            </a:pPr>
            <a:r>
              <a:rPr lang="en-US" sz="2300">
                <a:solidFill>
                  <a:srgbClr val="2E4736"/>
                </a:solidFill>
                <a:latin typeface="Glacial Indifference"/>
                <a:ea typeface="Glacial Indifference"/>
                <a:cs typeface="Glacial Indifference"/>
                <a:sym typeface="Glacial Indifference"/>
              </a:rPr>
              <a:t>Eğitim kurumu belirler.</a:t>
            </a:r>
          </a:p>
          <a:p>
            <a:pPr algn="ctr">
              <a:lnSpc>
                <a:spcPts val="3220"/>
              </a:lnSpc>
            </a:pPr>
            <a:r>
              <a:rPr lang="en-US" sz="2300">
                <a:solidFill>
                  <a:srgbClr val="2E4736"/>
                </a:solidFill>
                <a:latin typeface="Glacial Indifference"/>
                <a:ea typeface="Glacial Indifference"/>
                <a:cs typeface="Glacial Indifference"/>
                <a:sym typeface="Glacial Indifference"/>
              </a:rPr>
              <a:t>2 adet özel hedef belirlenir.</a:t>
            </a:r>
          </a:p>
          <a:p>
            <a:pPr algn="ctr">
              <a:lnSpc>
                <a:spcPts val="3220"/>
              </a:lnSpc>
            </a:pPr>
            <a:r>
              <a:rPr lang="en-US" sz="2300">
                <a:solidFill>
                  <a:srgbClr val="2E4736"/>
                </a:solidFill>
                <a:latin typeface="Glacial Indifference"/>
                <a:ea typeface="Glacial Indifference"/>
                <a:cs typeface="Glacial Indifference"/>
                <a:sym typeface="Glacial Indifference"/>
              </a:rPr>
              <a:t>1.......................</a:t>
            </a:r>
          </a:p>
          <a:p>
            <a:pPr algn="ctr">
              <a:lnSpc>
                <a:spcPts val="3220"/>
              </a:lnSpc>
            </a:pPr>
            <a:r>
              <a:rPr lang="en-US" sz="2300">
                <a:solidFill>
                  <a:srgbClr val="2E4736"/>
                </a:solidFill>
                <a:latin typeface="Glacial Indifference"/>
                <a:ea typeface="Glacial Indifference"/>
                <a:cs typeface="Glacial Indifference"/>
                <a:sym typeface="Glacial Indifference"/>
              </a:rPr>
              <a:t>2.......................</a:t>
            </a:r>
          </a:p>
        </p:txBody>
      </p:sp>
      <p:sp>
        <p:nvSpPr>
          <p:cNvPr id="19" name="TextBox 19"/>
          <p:cNvSpPr txBox="1"/>
          <p:nvPr/>
        </p:nvSpPr>
        <p:spPr>
          <a:xfrm>
            <a:off x="5568357" y="4401238"/>
            <a:ext cx="7406298" cy="1598632"/>
          </a:xfrm>
          <a:prstGeom prst="rect">
            <a:avLst/>
          </a:prstGeom>
        </p:spPr>
        <p:txBody>
          <a:bodyPr lIns="0" tIns="0" rIns="0" bIns="0" rtlCol="0" anchor="t">
            <a:spAutoFit/>
          </a:bodyPr>
          <a:lstStyle/>
          <a:p>
            <a:pPr algn="ctr">
              <a:lnSpc>
                <a:spcPts val="3220"/>
              </a:lnSpc>
            </a:pPr>
            <a:r>
              <a:rPr lang="en-US" sz="2300">
                <a:solidFill>
                  <a:srgbClr val="2E4736"/>
                </a:solidFill>
                <a:latin typeface="Glacial Indifference"/>
                <a:ea typeface="Glacial Indifference"/>
                <a:cs typeface="Glacial Indifference"/>
                <a:sym typeface="Glacial Indifference"/>
              </a:rPr>
              <a:t>İl Rehberlik Ve Psikolojik Danışma Hizmetleri Yürütme Komisyonu belirler.</a:t>
            </a:r>
          </a:p>
          <a:p>
            <a:pPr algn="ctr">
              <a:lnSpc>
                <a:spcPts val="3220"/>
              </a:lnSpc>
            </a:pPr>
            <a:r>
              <a:rPr lang="en-US" sz="2300" b="1">
                <a:solidFill>
                  <a:srgbClr val="2E4736"/>
                </a:solidFill>
                <a:latin typeface="Glacial Indifference Bold"/>
                <a:ea typeface="Glacial Indifference Bold"/>
                <a:cs typeface="Glacial Indifference Bold"/>
                <a:sym typeface="Glacial Indifference Bold"/>
              </a:rPr>
              <a:t>SINIR KOYMA</a:t>
            </a:r>
          </a:p>
          <a:p>
            <a:pPr algn="ctr">
              <a:lnSpc>
                <a:spcPts val="3220"/>
              </a:lnSpc>
            </a:pPr>
            <a:endParaRPr lang="en-US" sz="2300" b="1">
              <a:solidFill>
                <a:srgbClr val="2E4736"/>
              </a:solidFill>
              <a:latin typeface="Glacial Indifference Bold"/>
              <a:ea typeface="Glacial Indifference Bold"/>
              <a:cs typeface="Glacial Indifference Bold"/>
              <a:sym typeface="Glacial Indifference Bold"/>
            </a:endParaRPr>
          </a:p>
        </p:txBody>
      </p:sp>
      <p:sp>
        <p:nvSpPr>
          <p:cNvPr id="20" name="TextBox 20"/>
          <p:cNvSpPr txBox="1"/>
          <p:nvPr/>
        </p:nvSpPr>
        <p:spPr>
          <a:xfrm>
            <a:off x="1245188" y="3549453"/>
            <a:ext cx="3948801" cy="412713"/>
          </a:xfrm>
          <a:prstGeom prst="rect">
            <a:avLst/>
          </a:prstGeom>
        </p:spPr>
        <p:txBody>
          <a:bodyPr lIns="0" tIns="0" rIns="0" bIns="0" rtlCol="0" anchor="t">
            <a:spAutoFit/>
          </a:bodyPr>
          <a:lstStyle/>
          <a:p>
            <a:pPr algn="ctr">
              <a:lnSpc>
                <a:spcPts val="3499"/>
              </a:lnSpc>
            </a:pPr>
            <a:r>
              <a:rPr lang="en-US" sz="2499">
                <a:solidFill>
                  <a:srgbClr val="2E4736"/>
                </a:solidFill>
                <a:latin typeface="TAN Angleton"/>
                <a:ea typeface="TAN Angleton"/>
                <a:cs typeface="TAN Angleton"/>
                <a:sym typeface="TAN Angleton"/>
              </a:rPr>
              <a:t>GENEL HEDEF</a:t>
            </a:r>
          </a:p>
        </p:txBody>
      </p:sp>
      <p:sp>
        <p:nvSpPr>
          <p:cNvPr id="21" name="TextBox 21"/>
          <p:cNvSpPr txBox="1"/>
          <p:nvPr/>
        </p:nvSpPr>
        <p:spPr>
          <a:xfrm>
            <a:off x="13322828" y="3549453"/>
            <a:ext cx="3948801" cy="412713"/>
          </a:xfrm>
          <a:prstGeom prst="rect">
            <a:avLst/>
          </a:prstGeom>
        </p:spPr>
        <p:txBody>
          <a:bodyPr lIns="0" tIns="0" rIns="0" bIns="0" rtlCol="0" anchor="t">
            <a:spAutoFit/>
          </a:bodyPr>
          <a:lstStyle/>
          <a:p>
            <a:pPr algn="ctr">
              <a:lnSpc>
                <a:spcPts val="3499"/>
              </a:lnSpc>
            </a:pPr>
            <a:r>
              <a:rPr lang="en-US" sz="2499">
                <a:solidFill>
                  <a:srgbClr val="2E4736"/>
                </a:solidFill>
                <a:latin typeface="TAN Angleton"/>
                <a:ea typeface="TAN Angleton"/>
                <a:cs typeface="TAN Angleton"/>
                <a:sym typeface="TAN Angleton"/>
              </a:rPr>
              <a:t>ÖZEL HEDEF</a:t>
            </a:r>
          </a:p>
        </p:txBody>
      </p:sp>
      <p:sp>
        <p:nvSpPr>
          <p:cNvPr id="22" name="TextBox 22"/>
          <p:cNvSpPr txBox="1"/>
          <p:nvPr/>
        </p:nvSpPr>
        <p:spPr>
          <a:xfrm>
            <a:off x="6997289" y="3549453"/>
            <a:ext cx="3948801" cy="412713"/>
          </a:xfrm>
          <a:prstGeom prst="rect">
            <a:avLst/>
          </a:prstGeom>
        </p:spPr>
        <p:txBody>
          <a:bodyPr lIns="0" tIns="0" rIns="0" bIns="0" rtlCol="0" anchor="t">
            <a:spAutoFit/>
          </a:bodyPr>
          <a:lstStyle/>
          <a:p>
            <a:pPr algn="ctr">
              <a:lnSpc>
                <a:spcPts val="3499"/>
              </a:lnSpc>
            </a:pPr>
            <a:r>
              <a:rPr lang="en-US" sz="2499">
                <a:solidFill>
                  <a:srgbClr val="2E4736"/>
                </a:solidFill>
                <a:latin typeface="TAN Angleton"/>
                <a:ea typeface="TAN Angleton"/>
                <a:cs typeface="TAN Angleton"/>
                <a:sym typeface="TAN Angleton"/>
              </a:rPr>
              <a:t>YEREL HEDEF</a:t>
            </a:r>
          </a:p>
        </p:txBody>
      </p:sp>
      <p:sp>
        <p:nvSpPr>
          <p:cNvPr id="23" name="TextBox 23"/>
          <p:cNvSpPr txBox="1"/>
          <p:nvPr/>
        </p:nvSpPr>
        <p:spPr>
          <a:xfrm>
            <a:off x="2630252" y="8459619"/>
            <a:ext cx="11259114" cy="798681"/>
          </a:xfrm>
          <a:prstGeom prst="rect">
            <a:avLst/>
          </a:prstGeom>
        </p:spPr>
        <p:txBody>
          <a:bodyPr lIns="0" tIns="0" rIns="0" bIns="0" rtlCol="0" anchor="t">
            <a:spAutoFit/>
          </a:bodyPr>
          <a:lstStyle/>
          <a:p>
            <a:pPr algn="just">
              <a:lnSpc>
                <a:spcPts val="3220"/>
              </a:lnSpc>
            </a:pPr>
            <a:r>
              <a:rPr lang="en-US" sz="2300">
                <a:solidFill>
                  <a:srgbClr val="2E4736"/>
                </a:solidFill>
                <a:latin typeface="Glacial Indifference"/>
                <a:ea typeface="Glacial Indifference"/>
                <a:cs typeface="Glacial Indifference"/>
                <a:sym typeface="Glacial Indifference"/>
              </a:rPr>
              <a:t>3.Genel hedef ve Yerel hedef e-Rehberlik sistemine gerekli kurumlarca işlenir.</a:t>
            </a:r>
          </a:p>
          <a:p>
            <a:pPr algn="just">
              <a:lnSpc>
                <a:spcPts val="3220"/>
              </a:lnSpc>
            </a:pPr>
            <a:r>
              <a:rPr lang="en-US" sz="2300">
                <a:solidFill>
                  <a:srgbClr val="2E4736"/>
                </a:solidFill>
                <a:latin typeface="Glacial Indifference"/>
                <a:ea typeface="Glacial Indifference"/>
                <a:cs typeface="Glacial Indifference"/>
                <a:sym typeface="Glacial Indifference"/>
              </a:rPr>
              <a:t>   Özel hedefler ise bulunan kurum müdürünün sisteminden sisteme işlenir.</a:t>
            </a:r>
          </a:p>
        </p:txBody>
      </p:sp>
      <p:sp>
        <p:nvSpPr>
          <p:cNvPr id="24" name="TextBox 24"/>
          <p:cNvSpPr txBox="1"/>
          <p:nvPr/>
        </p:nvSpPr>
        <p:spPr>
          <a:xfrm>
            <a:off x="1245188" y="6828434"/>
            <a:ext cx="11095014" cy="398706"/>
          </a:xfrm>
          <a:prstGeom prst="rect">
            <a:avLst/>
          </a:prstGeom>
        </p:spPr>
        <p:txBody>
          <a:bodyPr lIns="0" tIns="0" rIns="0" bIns="0" rtlCol="0" anchor="t">
            <a:spAutoFit/>
          </a:bodyPr>
          <a:lstStyle/>
          <a:p>
            <a:pPr algn="ctr">
              <a:lnSpc>
                <a:spcPts val="3220"/>
              </a:lnSpc>
            </a:pPr>
            <a:r>
              <a:rPr lang="en-US" sz="2300">
                <a:solidFill>
                  <a:srgbClr val="2E4736"/>
                </a:solidFill>
                <a:latin typeface="Glacial Indifference"/>
                <a:ea typeface="Glacial Indifference"/>
                <a:cs typeface="Glacial Indifference"/>
                <a:sym typeface="Glacial Indifference"/>
              </a:rPr>
              <a:t>1.Rehber Öğretmeni olmayan okullar özel hedef belirlemeyecektir.</a:t>
            </a:r>
          </a:p>
        </p:txBody>
      </p:sp>
      <p:sp>
        <p:nvSpPr>
          <p:cNvPr id="25" name="TextBox 25"/>
          <p:cNvSpPr txBox="1"/>
          <p:nvPr/>
        </p:nvSpPr>
        <p:spPr>
          <a:xfrm>
            <a:off x="1245188" y="7636414"/>
            <a:ext cx="10740269" cy="398706"/>
          </a:xfrm>
          <a:prstGeom prst="rect">
            <a:avLst/>
          </a:prstGeom>
        </p:spPr>
        <p:txBody>
          <a:bodyPr lIns="0" tIns="0" rIns="0" bIns="0" rtlCol="0" anchor="t">
            <a:spAutoFit/>
          </a:bodyPr>
          <a:lstStyle/>
          <a:p>
            <a:pPr algn="ctr">
              <a:lnSpc>
                <a:spcPts val="3220"/>
              </a:lnSpc>
            </a:pPr>
            <a:r>
              <a:rPr lang="en-US" sz="2300">
                <a:solidFill>
                  <a:srgbClr val="2E4736"/>
                </a:solidFill>
                <a:latin typeface="Glacial Indifference"/>
                <a:ea typeface="Glacial Indifference"/>
                <a:cs typeface="Glacial Indifference"/>
                <a:sym typeface="Glacial Indifference"/>
              </a:rPr>
              <a:t>2.Belirlenen özel hedefler genel ve yerel hedefle aynı olmamalı.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rot="-1642249">
            <a:off x="16028508" y="-2986869"/>
            <a:ext cx="1383323" cy="12264406"/>
            <a:chOff x="0" y="0"/>
            <a:chExt cx="1657350" cy="14693900"/>
          </a:xfrm>
        </p:grpSpPr>
        <p:sp>
          <p:nvSpPr>
            <p:cNvPr id="4" name="Freeform 4"/>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5" name="Group 5"/>
          <p:cNvGrpSpPr/>
          <p:nvPr/>
        </p:nvGrpSpPr>
        <p:grpSpPr>
          <a:xfrm rot="-2124363">
            <a:off x="15256185" y="-2699163"/>
            <a:ext cx="2242998" cy="12235786"/>
            <a:chOff x="0" y="0"/>
            <a:chExt cx="2687320" cy="14659610"/>
          </a:xfrm>
        </p:grpSpPr>
        <p:sp>
          <p:nvSpPr>
            <p:cNvPr id="6" name="Freeform 6"/>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7" name="Freeform 7"/>
          <p:cNvSpPr/>
          <p:nvPr/>
        </p:nvSpPr>
        <p:spPr>
          <a:xfrm>
            <a:off x="874984" y="3031925"/>
            <a:ext cx="8916313" cy="5749515"/>
          </a:xfrm>
          <a:custGeom>
            <a:avLst/>
            <a:gdLst/>
            <a:ahLst/>
            <a:cxnLst/>
            <a:rect l="l" t="t" r="r" b="b"/>
            <a:pathLst>
              <a:path w="8916313" h="5749515">
                <a:moveTo>
                  <a:pt x="0" y="0"/>
                </a:moveTo>
                <a:lnTo>
                  <a:pt x="8916313" y="0"/>
                </a:lnTo>
                <a:lnTo>
                  <a:pt x="8916313" y="5749515"/>
                </a:lnTo>
                <a:lnTo>
                  <a:pt x="0" y="5749515"/>
                </a:lnTo>
                <a:lnTo>
                  <a:pt x="0" y="0"/>
                </a:lnTo>
                <a:close/>
              </a:path>
            </a:pathLst>
          </a:custGeom>
          <a:blipFill>
            <a:blip r:embed="rId3"/>
            <a:stretch>
              <a:fillRect l="-11947" r="-14800"/>
            </a:stretch>
          </a:blipFill>
        </p:spPr>
      </p:sp>
      <p:sp>
        <p:nvSpPr>
          <p:cNvPr id="8" name="TextBox 8"/>
          <p:cNvSpPr txBox="1"/>
          <p:nvPr/>
        </p:nvSpPr>
        <p:spPr>
          <a:xfrm>
            <a:off x="2035658" y="1438155"/>
            <a:ext cx="8777805" cy="490781"/>
          </a:xfrm>
          <a:prstGeom prst="rect">
            <a:avLst/>
          </a:prstGeom>
        </p:spPr>
        <p:txBody>
          <a:bodyPr lIns="0" tIns="0" rIns="0" bIns="0" rtlCol="0" anchor="t">
            <a:spAutoFit/>
          </a:bodyPr>
          <a:lstStyle/>
          <a:p>
            <a:pPr algn="ctr">
              <a:lnSpc>
                <a:spcPts val="3919"/>
              </a:lnSpc>
            </a:pPr>
            <a:r>
              <a:rPr lang="en-US" sz="2799" b="1">
                <a:solidFill>
                  <a:srgbClr val="2E4736"/>
                </a:solidFill>
                <a:latin typeface="Glacial Indifference Bold"/>
                <a:ea typeface="Glacial Indifference Bold"/>
                <a:cs typeface="Glacial Indifference Bold"/>
                <a:sym typeface="Glacial Indifference Bold"/>
              </a:rPr>
              <a:t>Neye göre Özel hedeflerimizi belirleriz;</a:t>
            </a:r>
          </a:p>
        </p:txBody>
      </p:sp>
      <p:sp>
        <p:nvSpPr>
          <p:cNvPr id="9" name="TextBox 9"/>
          <p:cNvSpPr txBox="1"/>
          <p:nvPr/>
        </p:nvSpPr>
        <p:spPr>
          <a:xfrm>
            <a:off x="10466180" y="3403251"/>
            <a:ext cx="6372371" cy="4930663"/>
          </a:xfrm>
          <a:prstGeom prst="rect">
            <a:avLst/>
          </a:prstGeom>
        </p:spPr>
        <p:txBody>
          <a:bodyPr lIns="0" tIns="0" rIns="0" bIns="0" rtlCol="0" anchor="t">
            <a:spAutoFit/>
          </a:bodyPr>
          <a:lstStyle/>
          <a:p>
            <a:pPr marL="539749" lvl="1" indent="-269875" algn="l">
              <a:lnSpc>
                <a:spcPts val="3749"/>
              </a:lnSpc>
              <a:buFont typeface="Arial"/>
              <a:buChar char="•"/>
            </a:pPr>
            <a:r>
              <a:rPr lang="en-US" sz="2499">
                <a:solidFill>
                  <a:srgbClr val="2E4736"/>
                </a:solidFill>
                <a:latin typeface="Glacial Indifference"/>
                <a:ea typeface="Glacial Indifference"/>
                <a:cs typeface="Glacial Indifference"/>
                <a:sym typeface="Glacial Indifference"/>
              </a:rPr>
              <a:t>Özel Hedeflerin belirlenmesinde öğrencilerin akademik ve duygusal gelişim alanlarında ortaya çıkan ihtiyaçları, </a:t>
            </a:r>
          </a:p>
          <a:p>
            <a:pPr algn="l">
              <a:lnSpc>
                <a:spcPts val="3749"/>
              </a:lnSpc>
            </a:pPr>
            <a:endParaRPr lang="en-US" sz="2499">
              <a:solidFill>
                <a:srgbClr val="2E4736"/>
              </a:solidFill>
              <a:latin typeface="Glacial Indifference"/>
              <a:ea typeface="Glacial Indifference"/>
              <a:cs typeface="Glacial Indifference"/>
              <a:sym typeface="Glacial Indifference"/>
            </a:endParaRPr>
          </a:p>
          <a:p>
            <a:pPr marL="539749" lvl="1" indent="-269875" algn="l">
              <a:lnSpc>
                <a:spcPts val="3499"/>
              </a:lnSpc>
              <a:buFont typeface="Arial"/>
              <a:buChar char="•"/>
            </a:pPr>
            <a:r>
              <a:rPr lang="en-US" sz="2499">
                <a:solidFill>
                  <a:srgbClr val="2E4736"/>
                </a:solidFill>
                <a:latin typeface="Glacial Indifference"/>
                <a:ea typeface="Glacial Indifference"/>
                <a:cs typeface="Glacial Indifference"/>
                <a:sym typeface="Glacial Indifference"/>
              </a:rPr>
              <a:t>Öğrenci bilgi formundan alınan bilgileri,</a:t>
            </a:r>
          </a:p>
          <a:p>
            <a:pPr algn="l">
              <a:lnSpc>
                <a:spcPts val="3499"/>
              </a:lnSpc>
            </a:pPr>
            <a:endParaRPr lang="en-US" sz="2499">
              <a:solidFill>
                <a:srgbClr val="2E4736"/>
              </a:solidFill>
              <a:latin typeface="Glacial Indifference"/>
              <a:ea typeface="Glacial Indifference"/>
              <a:cs typeface="Glacial Indifference"/>
              <a:sym typeface="Glacial Indifference"/>
            </a:endParaRPr>
          </a:p>
          <a:p>
            <a:pPr marL="539749" lvl="1" indent="-269875" algn="l">
              <a:lnSpc>
                <a:spcPts val="3499"/>
              </a:lnSpc>
              <a:buFont typeface="Arial"/>
              <a:buChar char="•"/>
            </a:pPr>
            <a:r>
              <a:rPr lang="en-US" sz="2499">
                <a:solidFill>
                  <a:srgbClr val="2E4736"/>
                </a:solidFill>
                <a:latin typeface="Glacial Indifference"/>
                <a:ea typeface="Glacial Indifference"/>
                <a:cs typeface="Glacial Indifference"/>
                <a:sym typeface="Glacial Indifference"/>
              </a:rPr>
              <a:t>RİSK HARİTASI SONUÇLARI ve ,</a:t>
            </a:r>
          </a:p>
          <a:p>
            <a:pPr algn="l">
              <a:lnSpc>
                <a:spcPts val="3499"/>
              </a:lnSpc>
            </a:pPr>
            <a:endParaRPr lang="en-US" sz="2499">
              <a:solidFill>
                <a:srgbClr val="2E4736"/>
              </a:solidFill>
              <a:latin typeface="Glacial Indifference"/>
              <a:ea typeface="Glacial Indifference"/>
              <a:cs typeface="Glacial Indifference"/>
              <a:sym typeface="Glacial Indifference"/>
            </a:endParaRPr>
          </a:p>
          <a:p>
            <a:pPr marL="539749" lvl="1" indent="-269875" algn="l">
              <a:lnSpc>
                <a:spcPts val="3499"/>
              </a:lnSpc>
              <a:buFont typeface="Arial"/>
              <a:buChar char="•"/>
            </a:pPr>
            <a:r>
              <a:rPr lang="en-US" sz="2499">
                <a:solidFill>
                  <a:srgbClr val="2E4736"/>
                </a:solidFill>
                <a:latin typeface="Glacial Indifference"/>
                <a:ea typeface="Glacial Indifference"/>
                <a:cs typeface="Glacial Indifference"/>
                <a:sym typeface="Glacial Indifference"/>
              </a:rPr>
              <a:t>RİBA SONUÇLARI dikkate alınarak belirlenir. </a:t>
            </a:r>
          </a:p>
          <a:p>
            <a:pPr algn="l">
              <a:lnSpc>
                <a:spcPts val="3499"/>
              </a:lnSpc>
            </a:pPr>
            <a:endParaRPr lang="en-US" sz="2499">
              <a:solidFill>
                <a:srgbClr val="2E4736"/>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04850" y="-63818"/>
            <a:ext cx="2358390" cy="10403205"/>
            <a:chOff x="0" y="0"/>
            <a:chExt cx="3144520" cy="13870940"/>
          </a:xfrm>
        </p:grpSpPr>
        <p:sp>
          <p:nvSpPr>
            <p:cNvPr id="4" name="Freeform 4"/>
            <p:cNvSpPr/>
            <p:nvPr/>
          </p:nvSpPr>
          <p:spPr>
            <a:xfrm>
              <a:off x="46990" y="46990"/>
              <a:ext cx="3049270" cy="13775691"/>
            </a:xfrm>
            <a:custGeom>
              <a:avLst/>
              <a:gdLst/>
              <a:ahLst/>
              <a:cxnLst/>
              <a:rect l="l" t="t" r="r" b="b"/>
              <a:pathLst>
                <a:path w="3049270" h="13775691">
                  <a:moveTo>
                    <a:pt x="81280" y="26670"/>
                  </a:moveTo>
                  <a:cubicBezTo>
                    <a:pt x="295910" y="563880"/>
                    <a:pt x="314960" y="586740"/>
                    <a:pt x="347980" y="657860"/>
                  </a:cubicBezTo>
                  <a:cubicBezTo>
                    <a:pt x="405130" y="784860"/>
                    <a:pt x="506730" y="1068070"/>
                    <a:pt x="563880" y="1198880"/>
                  </a:cubicBezTo>
                  <a:cubicBezTo>
                    <a:pt x="596900" y="1273810"/>
                    <a:pt x="623570" y="1310640"/>
                    <a:pt x="648970" y="1375410"/>
                  </a:cubicBezTo>
                  <a:cubicBezTo>
                    <a:pt x="676910" y="1447800"/>
                    <a:pt x="694690" y="1539240"/>
                    <a:pt x="721360" y="1612900"/>
                  </a:cubicBezTo>
                  <a:cubicBezTo>
                    <a:pt x="746760" y="1677670"/>
                    <a:pt x="781050" y="1728470"/>
                    <a:pt x="802640" y="1794510"/>
                  </a:cubicBezTo>
                  <a:cubicBezTo>
                    <a:pt x="826770" y="1868170"/>
                    <a:pt x="833120" y="1943100"/>
                    <a:pt x="857250" y="2037080"/>
                  </a:cubicBezTo>
                  <a:cubicBezTo>
                    <a:pt x="891540" y="2170430"/>
                    <a:pt x="957580" y="2359660"/>
                    <a:pt x="996950" y="2520950"/>
                  </a:cubicBezTo>
                  <a:cubicBezTo>
                    <a:pt x="1037590" y="2682240"/>
                    <a:pt x="1066800" y="2821940"/>
                    <a:pt x="1097280" y="3007360"/>
                  </a:cubicBezTo>
                  <a:cubicBezTo>
                    <a:pt x="1139190" y="3253740"/>
                    <a:pt x="1184910" y="3575050"/>
                    <a:pt x="1207770" y="3872230"/>
                  </a:cubicBezTo>
                  <a:cubicBezTo>
                    <a:pt x="1230630" y="4185920"/>
                    <a:pt x="1242060" y="4545330"/>
                    <a:pt x="1228090" y="4839970"/>
                  </a:cubicBezTo>
                  <a:cubicBezTo>
                    <a:pt x="1217930" y="5091430"/>
                    <a:pt x="1195070" y="5281930"/>
                    <a:pt x="1151890" y="5533390"/>
                  </a:cubicBezTo>
                  <a:cubicBezTo>
                    <a:pt x="1097280" y="5844540"/>
                    <a:pt x="975360" y="6254750"/>
                    <a:pt x="908050" y="6560820"/>
                  </a:cubicBezTo>
                  <a:cubicBezTo>
                    <a:pt x="853440" y="6805930"/>
                    <a:pt x="815340" y="7045960"/>
                    <a:pt x="770890" y="7227570"/>
                  </a:cubicBezTo>
                  <a:cubicBezTo>
                    <a:pt x="740410" y="7355840"/>
                    <a:pt x="703580" y="7437120"/>
                    <a:pt x="681990" y="7551420"/>
                  </a:cubicBezTo>
                  <a:cubicBezTo>
                    <a:pt x="659130" y="7675880"/>
                    <a:pt x="652780" y="7774940"/>
                    <a:pt x="642620" y="7946390"/>
                  </a:cubicBezTo>
                  <a:cubicBezTo>
                    <a:pt x="624840" y="8262620"/>
                    <a:pt x="615950" y="9047480"/>
                    <a:pt x="624840" y="9297670"/>
                  </a:cubicBezTo>
                  <a:cubicBezTo>
                    <a:pt x="628650" y="9394190"/>
                    <a:pt x="628650" y="9406890"/>
                    <a:pt x="642620" y="9498330"/>
                  </a:cubicBezTo>
                  <a:cubicBezTo>
                    <a:pt x="673100" y="9696450"/>
                    <a:pt x="788670" y="10194290"/>
                    <a:pt x="853440" y="10434320"/>
                  </a:cubicBezTo>
                  <a:cubicBezTo>
                    <a:pt x="895350" y="10586720"/>
                    <a:pt x="919480" y="10666730"/>
                    <a:pt x="971550" y="10803890"/>
                  </a:cubicBezTo>
                  <a:cubicBezTo>
                    <a:pt x="1040130" y="10984230"/>
                    <a:pt x="1165860" y="11273790"/>
                    <a:pt x="1239520" y="11418570"/>
                  </a:cubicBezTo>
                  <a:cubicBezTo>
                    <a:pt x="1282700" y="11501120"/>
                    <a:pt x="1306830" y="11535410"/>
                    <a:pt x="1352550" y="11606530"/>
                  </a:cubicBezTo>
                  <a:cubicBezTo>
                    <a:pt x="1414780" y="11705590"/>
                    <a:pt x="1521460" y="11860530"/>
                    <a:pt x="1587500" y="11949430"/>
                  </a:cubicBezTo>
                  <a:cubicBezTo>
                    <a:pt x="1631950" y="12007850"/>
                    <a:pt x="1659890" y="12028170"/>
                    <a:pt x="1705610" y="12090400"/>
                  </a:cubicBezTo>
                  <a:cubicBezTo>
                    <a:pt x="1784350" y="12193270"/>
                    <a:pt x="1896110" y="12392660"/>
                    <a:pt x="2000250" y="12523470"/>
                  </a:cubicBezTo>
                  <a:cubicBezTo>
                    <a:pt x="2096770" y="12646660"/>
                    <a:pt x="2213610" y="12750800"/>
                    <a:pt x="2308860" y="12858750"/>
                  </a:cubicBezTo>
                  <a:cubicBezTo>
                    <a:pt x="2393950" y="12956540"/>
                    <a:pt x="2451100" y="13041630"/>
                    <a:pt x="2543810" y="13145771"/>
                  </a:cubicBezTo>
                  <a:cubicBezTo>
                    <a:pt x="2664460" y="13281660"/>
                    <a:pt x="2915920" y="13524230"/>
                    <a:pt x="2980690" y="13600430"/>
                  </a:cubicBezTo>
                  <a:cubicBezTo>
                    <a:pt x="3001010" y="13623290"/>
                    <a:pt x="3007360" y="13629640"/>
                    <a:pt x="3017520" y="13648690"/>
                  </a:cubicBezTo>
                  <a:cubicBezTo>
                    <a:pt x="3028950" y="13671549"/>
                    <a:pt x="3049270" y="13709649"/>
                    <a:pt x="3046730" y="13731240"/>
                  </a:cubicBezTo>
                  <a:cubicBezTo>
                    <a:pt x="3042920" y="13749021"/>
                    <a:pt x="3027680" y="13768071"/>
                    <a:pt x="3016250" y="13771880"/>
                  </a:cubicBezTo>
                  <a:cubicBezTo>
                    <a:pt x="3004820" y="13775690"/>
                    <a:pt x="2985770" y="13771880"/>
                    <a:pt x="2976880" y="13764260"/>
                  </a:cubicBezTo>
                  <a:cubicBezTo>
                    <a:pt x="2969260" y="13756640"/>
                    <a:pt x="2961640" y="13738860"/>
                    <a:pt x="2962910" y="13727430"/>
                  </a:cubicBezTo>
                  <a:cubicBezTo>
                    <a:pt x="2964180" y="13715999"/>
                    <a:pt x="2974340" y="13700760"/>
                    <a:pt x="2984500" y="13695680"/>
                  </a:cubicBezTo>
                  <a:cubicBezTo>
                    <a:pt x="2994660" y="13689330"/>
                    <a:pt x="3013710" y="13689330"/>
                    <a:pt x="3023870" y="13694410"/>
                  </a:cubicBezTo>
                  <a:cubicBezTo>
                    <a:pt x="3034030" y="13700760"/>
                    <a:pt x="3045460" y="13715999"/>
                    <a:pt x="3045460" y="13727430"/>
                  </a:cubicBezTo>
                  <a:cubicBezTo>
                    <a:pt x="3046730" y="13740130"/>
                    <a:pt x="3032760" y="13765530"/>
                    <a:pt x="3020060" y="13770610"/>
                  </a:cubicBezTo>
                  <a:cubicBezTo>
                    <a:pt x="3007360" y="13775690"/>
                    <a:pt x="2984500" y="13769340"/>
                    <a:pt x="2971800" y="13757910"/>
                  </a:cubicBezTo>
                  <a:cubicBezTo>
                    <a:pt x="2951480" y="13740130"/>
                    <a:pt x="2956560" y="13700760"/>
                    <a:pt x="2929890" y="13658849"/>
                  </a:cubicBezTo>
                  <a:cubicBezTo>
                    <a:pt x="2862580" y="13557249"/>
                    <a:pt x="2608580" y="13333730"/>
                    <a:pt x="2486660" y="13196571"/>
                  </a:cubicBezTo>
                  <a:cubicBezTo>
                    <a:pt x="2393950" y="13092430"/>
                    <a:pt x="2339340" y="13009880"/>
                    <a:pt x="2254250" y="12912090"/>
                  </a:cubicBezTo>
                  <a:cubicBezTo>
                    <a:pt x="2157730" y="12801600"/>
                    <a:pt x="2035810" y="12692380"/>
                    <a:pt x="1938020" y="12567920"/>
                  </a:cubicBezTo>
                  <a:cubicBezTo>
                    <a:pt x="1833880" y="12435840"/>
                    <a:pt x="1725930" y="12242800"/>
                    <a:pt x="1647190" y="12138660"/>
                  </a:cubicBezTo>
                  <a:cubicBezTo>
                    <a:pt x="1600200" y="12075160"/>
                    <a:pt x="1570990" y="12052300"/>
                    <a:pt x="1525270" y="11991340"/>
                  </a:cubicBezTo>
                  <a:cubicBezTo>
                    <a:pt x="1456690" y="11902440"/>
                    <a:pt x="1357630" y="11760200"/>
                    <a:pt x="1286510" y="11645900"/>
                  </a:cubicBezTo>
                  <a:cubicBezTo>
                    <a:pt x="1220470" y="11539220"/>
                    <a:pt x="1167130" y="11446510"/>
                    <a:pt x="1108710" y="11325860"/>
                  </a:cubicBezTo>
                  <a:cubicBezTo>
                    <a:pt x="1037590" y="11179810"/>
                    <a:pt x="956310" y="10982960"/>
                    <a:pt x="899160" y="10828020"/>
                  </a:cubicBezTo>
                  <a:cubicBezTo>
                    <a:pt x="850900" y="10694670"/>
                    <a:pt x="810260" y="10563860"/>
                    <a:pt x="779780" y="10452100"/>
                  </a:cubicBezTo>
                  <a:cubicBezTo>
                    <a:pt x="754380" y="10363200"/>
                    <a:pt x="745490" y="10313670"/>
                    <a:pt x="722630" y="10213340"/>
                  </a:cubicBezTo>
                  <a:cubicBezTo>
                    <a:pt x="681990" y="10039350"/>
                    <a:pt x="591820" y="9671050"/>
                    <a:pt x="566420" y="9504680"/>
                  </a:cubicBezTo>
                  <a:cubicBezTo>
                    <a:pt x="552450" y="9415780"/>
                    <a:pt x="552450" y="9377680"/>
                    <a:pt x="548640" y="9297670"/>
                  </a:cubicBezTo>
                  <a:cubicBezTo>
                    <a:pt x="544830" y="9184640"/>
                    <a:pt x="548640" y="9047480"/>
                    <a:pt x="549910" y="8891270"/>
                  </a:cubicBezTo>
                  <a:cubicBezTo>
                    <a:pt x="549910" y="8679180"/>
                    <a:pt x="544830" y="8378190"/>
                    <a:pt x="556260" y="8141970"/>
                  </a:cubicBezTo>
                  <a:cubicBezTo>
                    <a:pt x="566420" y="7928610"/>
                    <a:pt x="577850" y="7702550"/>
                    <a:pt x="608330" y="7533640"/>
                  </a:cubicBezTo>
                  <a:cubicBezTo>
                    <a:pt x="631190" y="7407910"/>
                    <a:pt x="666750" y="7339330"/>
                    <a:pt x="695960" y="7213600"/>
                  </a:cubicBezTo>
                  <a:cubicBezTo>
                    <a:pt x="740410" y="7030720"/>
                    <a:pt x="778510" y="6788150"/>
                    <a:pt x="833120" y="6541770"/>
                  </a:cubicBezTo>
                  <a:cubicBezTo>
                    <a:pt x="900430" y="6238240"/>
                    <a:pt x="1026160" y="5806440"/>
                    <a:pt x="1075690" y="5528310"/>
                  </a:cubicBezTo>
                  <a:cubicBezTo>
                    <a:pt x="1109980" y="5334000"/>
                    <a:pt x="1122680" y="5160010"/>
                    <a:pt x="1135380" y="5033010"/>
                  </a:cubicBezTo>
                  <a:cubicBezTo>
                    <a:pt x="1144270" y="4954270"/>
                    <a:pt x="1149350" y="4928870"/>
                    <a:pt x="1151890" y="4841240"/>
                  </a:cubicBezTo>
                  <a:cubicBezTo>
                    <a:pt x="1159510" y="4643120"/>
                    <a:pt x="1154430" y="4191000"/>
                    <a:pt x="1131570" y="3879850"/>
                  </a:cubicBezTo>
                  <a:cubicBezTo>
                    <a:pt x="1109980" y="3586480"/>
                    <a:pt x="1064260" y="3268980"/>
                    <a:pt x="1023620" y="3025140"/>
                  </a:cubicBezTo>
                  <a:cubicBezTo>
                    <a:pt x="993140" y="2840990"/>
                    <a:pt x="963930" y="2702560"/>
                    <a:pt x="924560" y="2542540"/>
                  </a:cubicBezTo>
                  <a:cubicBezTo>
                    <a:pt x="883920" y="2378710"/>
                    <a:pt x="816610" y="2185670"/>
                    <a:pt x="782320" y="2053590"/>
                  </a:cubicBezTo>
                  <a:cubicBezTo>
                    <a:pt x="759460" y="1963420"/>
                    <a:pt x="755650" y="1896110"/>
                    <a:pt x="732790" y="1824990"/>
                  </a:cubicBezTo>
                  <a:cubicBezTo>
                    <a:pt x="711200" y="1757680"/>
                    <a:pt x="673100" y="1701800"/>
                    <a:pt x="648970" y="1635760"/>
                  </a:cubicBezTo>
                  <a:cubicBezTo>
                    <a:pt x="622300" y="1563370"/>
                    <a:pt x="607060" y="1478280"/>
                    <a:pt x="579120" y="1408430"/>
                  </a:cubicBezTo>
                  <a:cubicBezTo>
                    <a:pt x="553720" y="1342390"/>
                    <a:pt x="525780" y="1303020"/>
                    <a:pt x="491490" y="1225550"/>
                  </a:cubicBezTo>
                  <a:cubicBezTo>
                    <a:pt x="434340" y="1094740"/>
                    <a:pt x="335280" y="820420"/>
                    <a:pt x="278130" y="693420"/>
                  </a:cubicBezTo>
                  <a:cubicBezTo>
                    <a:pt x="245110" y="619760"/>
                    <a:pt x="224790" y="594360"/>
                    <a:pt x="191770" y="523240"/>
                  </a:cubicBezTo>
                  <a:cubicBezTo>
                    <a:pt x="139700" y="407670"/>
                    <a:pt x="19050" y="121920"/>
                    <a:pt x="5080" y="59690"/>
                  </a:cubicBezTo>
                  <a:cubicBezTo>
                    <a:pt x="1270" y="44450"/>
                    <a:pt x="0" y="39370"/>
                    <a:pt x="3810" y="30480"/>
                  </a:cubicBezTo>
                  <a:cubicBezTo>
                    <a:pt x="7620" y="20320"/>
                    <a:pt x="21590" y="7620"/>
                    <a:pt x="31750" y="3810"/>
                  </a:cubicBezTo>
                  <a:cubicBezTo>
                    <a:pt x="40640" y="0"/>
                    <a:pt x="52070" y="1270"/>
                    <a:pt x="60960" y="6350"/>
                  </a:cubicBezTo>
                  <a:cubicBezTo>
                    <a:pt x="68580" y="10160"/>
                    <a:pt x="81280" y="26670"/>
                    <a:pt x="81280" y="26670"/>
                  </a:cubicBezTo>
                </a:path>
              </a:pathLst>
            </a:custGeom>
            <a:solidFill>
              <a:srgbClr val="93A99A">
                <a:alpha val="41961"/>
              </a:srgbClr>
            </a:solidFill>
            <a:ln cap="sq">
              <a:noFill/>
              <a:prstDash val="solid"/>
              <a:miter/>
            </a:ln>
          </p:spPr>
        </p:sp>
      </p:grpSp>
      <p:grpSp>
        <p:nvGrpSpPr>
          <p:cNvPr id="5" name="Group 5"/>
          <p:cNvGrpSpPr/>
          <p:nvPr/>
        </p:nvGrpSpPr>
        <p:grpSpPr>
          <a:xfrm>
            <a:off x="-461962" y="1176007"/>
            <a:ext cx="2333625" cy="9249728"/>
            <a:chOff x="0" y="0"/>
            <a:chExt cx="3111500" cy="12332970"/>
          </a:xfrm>
        </p:grpSpPr>
        <p:sp>
          <p:nvSpPr>
            <p:cNvPr id="6" name="Freeform 6"/>
            <p:cNvSpPr/>
            <p:nvPr/>
          </p:nvSpPr>
          <p:spPr>
            <a:xfrm>
              <a:off x="48260" y="46990"/>
              <a:ext cx="3027680" cy="12236450"/>
            </a:xfrm>
            <a:custGeom>
              <a:avLst/>
              <a:gdLst/>
              <a:ahLst/>
              <a:cxnLst/>
              <a:rect l="l" t="t" r="r" b="b"/>
              <a:pathLst>
                <a:path w="3027680" h="12236450">
                  <a:moveTo>
                    <a:pt x="81280" y="24130"/>
                  </a:moveTo>
                  <a:cubicBezTo>
                    <a:pt x="223520" y="292100"/>
                    <a:pt x="398780" y="543560"/>
                    <a:pt x="537210" y="739140"/>
                  </a:cubicBezTo>
                  <a:cubicBezTo>
                    <a:pt x="684530" y="946150"/>
                    <a:pt x="829310" y="1139190"/>
                    <a:pt x="1007110" y="1372870"/>
                  </a:cubicBezTo>
                  <a:cubicBezTo>
                    <a:pt x="1231900" y="1666240"/>
                    <a:pt x="1606550" y="2123440"/>
                    <a:pt x="1778000" y="2357120"/>
                  </a:cubicBezTo>
                  <a:cubicBezTo>
                    <a:pt x="1869440" y="2480310"/>
                    <a:pt x="1916430" y="2561590"/>
                    <a:pt x="1981200" y="2647950"/>
                  </a:cubicBezTo>
                  <a:cubicBezTo>
                    <a:pt x="2034540" y="2719070"/>
                    <a:pt x="2085340" y="2769870"/>
                    <a:pt x="2134870" y="2838450"/>
                  </a:cubicBezTo>
                  <a:cubicBezTo>
                    <a:pt x="2188210" y="2912110"/>
                    <a:pt x="2230120" y="2979420"/>
                    <a:pt x="2289810" y="3079750"/>
                  </a:cubicBezTo>
                  <a:cubicBezTo>
                    <a:pt x="2382520" y="3234690"/>
                    <a:pt x="2537460" y="3498850"/>
                    <a:pt x="2626360" y="3685540"/>
                  </a:cubicBezTo>
                  <a:cubicBezTo>
                    <a:pt x="2697480" y="3835400"/>
                    <a:pt x="2748280" y="3958590"/>
                    <a:pt x="2795270" y="4104640"/>
                  </a:cubicBezTo>
                  <a:cubicBezTo>
                    <a:pt x="2843530" y="4254500"/>
                    <a:pt x="2877820" y="4414520"/>
                    <a:pt x="2909570" y="4573270"/>
                  </a:cubicBezTo>
                  <a:cubicBezTo>
                    <a:pt x="2941320" y="4733290"/>
                    <a:pt x="2969260" y="4869180"/>
                    <a:pt x="2987040" y="5060950"/>
                  </a:cubicBezTo>
                  <a:cubicBezTo>
                    <a:pt x="3011170" y="5332730"/>
                    <a:pt x="3027680" y="5742940"/>
                    <a:pt x="3012440" y="6057900"/>
                  </a:cubicBezTo>
                  <a:cubicBezTo>
                    <a:pt x="2998470" y="6344920"/>
                    <a:pt x="2970530" y="6591300"/>
                    <a:pt x="2913380" y="6877050"/>
                  </a:cubicBezTo>
                  <a:cubicBezTo>
                    <a:pt x="2849880" y="7198360"/>
                    <a:pt x="2727960" y="7565390"/>
                    <a:pt x="2632710" y="7887970"/>
                  </a:cubicBezTo>
                  <a:cubicBezTo>
                    <a:pt x="2543810" y="8186420"/>
                    <a:pt x="2428240" y="8558530"/>
                    <a:pt x="2362200" y="8743950"/>
                  </a:cubicBezTo>
                  <a:cubicBezTo>
                    <a:pt x="2330450" y="8835390"/>
                    <a:pt x="2310130" y="8862060"/>
                    <a:pt x="2283460" y="8945880"/>
                  </a:cubicBezTo>
                  <a:cubicBezTo>
                    <a:pt x="2239010" y="9076690"/>
                    <a:pt x="2174240" y="9296400"/>
                    <a:pt x="2142490" y="9456420"/>
                  </a:cubicBezTo>
                  <a:cubicBezTo>
                    <a:pt x="2115820" y="9594850"/>
                    <a:pt x="2114550" y="9724390"/>
                    <a:pt x="2095500" y="9847580"/>
                  </a:cubicBezTo>
                  <a:cubicBezTo>
                    <a:pt x="2078990" y="9960610"/>
                    <a:pt x="2049780" y="10062210"/>
                    <a:pt x="2037080" y="10168890"/>
                  </a:cubicBezTo>
                  <a:cubicBezTo>
                    <a:pt x="2025650" y="10271760"/>
                    <a:pt x="2024380" y="10347960"/>
                    <a:pt x="2020570" y="10476230"/>
                  </a:cubicBezTo>
                  <a:cubicBezTo>
                    <a:pt x="2012950" y="10687050"/>
                    <a:pt x="2000250" y="11121390"/>
                    <a:pt x="2015490" y="11316970"/>
                  </a:cubicBezTo>
                  <a:cubicBezTo>
                    <a:pt x="2024380" y="11423650"/>
                    <a:pt x="2040890" y="11493500"/>
                    <a:pt x="2057400" y="11560810"/>
                  </a:cubicBezTo>
                  <a:cubicBezTo>
                    <a:pt x="2070100" y="11610340"/>
                    <a:pt x="2089150" y="11640820"/>
                    <a:pt x="2101850" y="11687810"/>
                  </a:cubicBezTo>
                  <a:cubicBezTo>
                    <a:pt x="2115820" y="11741150"/>
                    <a:pt x="2115820" y="11798300"/>
                    <a:pt x="2132330" y="11866880"/>
                  </a:cubicBezTo>
                  <a:cubicBezTo>
                    <a:pt x="2155190" y="11959590"/>
                    <a:pt x="2245360" y="12138660"/>
                    <a:pt x="2233930" y="12193270"/>
                  </a:cubicBezTo>
                  <a:cubicBezTo>
                    <a:pt x="2228850" y="12216130"/>
                    <a:pt x="2212340" y="12231370"/>
                    <a:pt x="2198370" y="12233910"/>
                  </a:cubicBezTo>
                  <a:cubicBezTo>
                    <a:pt x="2184400" y="12236450"/>
                    <a:pt x="2157730" y="12222480"/>
                    <a:pt x="2150110" y="12211050"/>
                  </a:cubicBezTo>
                  <a:cubicBezTo>
                    <a:pt x="2143760" y="12199620"/>
                    <a:pt x="2146300" y="12179300"/>
                    <a:pt x="2150110" y="12169140"/>
                  </a:cubicBezTo>
                  <a:cubicBezTo>
                    <a:pt x="2153920" y="12160250"/>
                    <a:pt x="2162810" y="12153900"/>
                    <a:pt x="2171700" y="12150090"/>
                  </a:cubicBezTo>
                  <a:cubicBezTo>
                    <a:pt x="2179320" y="12146280"/>
                    <a:pt x="2190750" y="12143740"/>
                    <a:pt x="2199640" y="12147550"/>
                  </a:cubicBezTo>
                  <a:cubicBezTo>
                    <a:pt x="2211070" y="12150090"/>
                    <a:pt x="2226310" y="12164060"/>
                    <a:pt x="2231390" y="12174220"/>
                  </a:cubicBezTo>
                  <a:cubicBezTo>
                    <a:pt x="2235200" y="12183110"/>
                    <a:pt x="2235200" y="12194540"/>
                    <a:pt x="2232660" y="12203430"/>
                  </a:cubicBezTo>
                  <a:cubicBezTo>
                    <a:pt x="2227580" y="12213590"/>
                    <a:pt x="2213610" y="12228830"/>
                    <a:pt x="2203450" y="12232640"/>
                  </a:cubicBezTo>
                  <a:cubicBezTo>
                    <a:pt x="2194560" y="12236450"/>
                    <a:pt x="2183130" y="12236450"/>
                    <a:pt x="2174240" y="12232640"/>
                  </a:cubicBezTo>
                  <a:cubicBezTo>
                    <a:pt x="2164080" y="12227560"/>
                    <a:pt x="2156460" y="12218670"/>
                    <a:pt x="2146300" y="12202160"/>
                  </a:cubicBezTo>
                  <a:cubicBezTo>
                    <a:pt x="2118360" y="12151360"/>
                    <a:pt x="2072640" y="11967210"/>
                    <a:pt x="2053590" y="11877040"/>
                  </a:cubicBezTo>
                  <a:cubicBezTo>
                    <a:pt x="2039620" y="11813540"/>
                    <a:pt x="2042160" y="11764010"/>
                    <a:pt x="2029460" y="11711940"/>
                  </a:cubicBezTo>
                  <a:cubicBezTo>
                    <a:pt x="2018030" y="11663680"/>
                    <a:pt x="1996440" y="11628120"/>
                    <a:pt x="1982470" y="11573510"/>
                  </a:cubicBezTo>
                  <a:cubicBezTo>
                    <a:pt x="1964690" y="11502390"/>
                    <a:pt x="1948180" y="11427460"/>
                    <a:pt x="1939290" y="11316970"/>
                  </a:cubicBezTo>
                  <a:cubicBezTo>
                    <a:pt x="1924050" y="11117580"/>
                    <a:pt x="1936750" y="10687050"/>
                    <a:pt x="1944370" y="10473690"/>
                  </a:cubicBezTo>
                  <a:cubicBezTo>
                    <a:pt x="1948180" y="10341610"/>
                    <a:pt x="1949450" y="10261600"/>
                    <a:pt x="1962150" y="10156190"/>
                  </a:cubicBezTo>
                  <a:cubicBezTo>
                    <a:pt x="1974850" y="10049510"/>
                    <a:pt x="2002790" y="9950450"/>
                    <a:pt x="2020570" y="9837420"/>
                  </a:cubicBezTo>
                  <a:cubicBezTo>
                    <a:pt x="2039620" y="9711690"/>
                    <a:pt x="2042160" y="9574530"/>
                    <a:pt x="2070100" y="9433560"/>
                  </a:cubicBezTo>
                  <a:cubicBezTo>
                    <a:pt x="2101850" y="9271000"/>
                    <a:pt x="2167890" y="9047480"/>
                    <a:pt x="2212340" y="8917940"/>
                  </a:cubicBezTo>
                  <a:cubicBezTo>
                    <a:pt x="2239010" y="8836660"/>
                    <a:pt x="2258060" y="8812530"/>
                    <a:pt x="2288540" y="8723630"/>
                  </a:cubicBezTo>
                  <a:cubicBezTo>
                    <a:pt x="2354580" y="8540750"/>
                    <a:pt x="2470150" y="8166100"/>
                    <a:pt x="2559050" y="7868920"/>
                  </a:cubicBezTo>
                  <a:cubicBezTo>
                    <a:pt x="2654300" y="7548880"/>
                    <a:pt x="2774950" y="7185660"/>
                    <a:pt x="2838450" y="6866890"/>
                  </a:cubicBezTo>
                  <a:cubicBezTo>
                    <a:pt x="2894330" y="6586220"/>
                    <a:pt x="2922270" y="6342380"/>
                    <a:pt x="2936240" y="6057900"/>
                  </a:cubicBezTo>
                  <a:cubicBezTo>
                    <a:pt x="2951480" y="5746750"/>
                    <a:pt x="2936240" y="5344160"/>
                    <a:pt x="2912110" y="5073650"/>
                  </a:cubicBezTo>
                  <a:cubicBezTo>
                    <a:pt x="2894330" y="4884420"/>
                    <a:pt x="2866390" y="4749800"/>
                    <a:pt x="2834640" y="4591050"/>
                  </a:cubicBezTo>
                  <a:cubicBezTo>
                    <a:pt x="2804160" y="4436110"/>
                    <a:pt x="2772410" y="4279900"/>
                    <a:pt x="2725420" y="4132580"/>
                  </a:cubicBezTo>
                  <a:cubicBezTo>
                    <a:pt x="2679700" y="3990340"/>
                    <a:pt x="2621280" y="3854450"/>
                    <a:pt x="2559050" y="3721100"/>
                  </a:cubicBezTo>
                  <a:cubicBezTo>
                    <a:pt x="2499360" y="3591560"/>
                    <a:pt x="2434590" y="3473450"/>
                    <a:pt x="2359660" y="3342640"/>
                  </a:cubicBezTo>
                  <a:cubicBezTo>
                    <a:pt x="2275840" y="3196590"/>
                    <a:pt x="2216150" y="3088640"/>
                    <a:pt x="2075180" y="2885440"/>
                  </a:cubicBezTo>
                  <a:cubicBezTo>
                    <a:pt x="1764030" y="2435860"/>
                    <a:pt x="821690" y="1267460"/>
                    <a:pt x="471170" y="781050"/>
                  </a:cubicBezTo>
                  <a:cubicBezTo>
                    <a:pt x="290830" y="530860"/>
                    <a:pt x="154940" y="335280"/>
                    <a:pt x="77470" y="199390"/>
                  </a:cubicBezTo>
                  <a:cubicBezTo>
                    <a:pt x="39370" y="132080"/>
                    <a:pt x="0" y="76200"/>
                    <a:pt x="2540" y="41910"/>
                  </a:cubicBezTo>
                  <a:cubicBezTo>
                    <a:pt x="3810" y="24130"/>
                    <a:pt x="19050" y="8890"/>
                    <a:pt x="30480" y="3810"/>
                  </a:cubicBezTo>
                  <a:cubicBezTo>
                    <a:pt x="39370" y="0"/>
                    <a:pt x="50800" y="1270"/>
                    <a:pt x="59690" y="3810"/>
                  </a:cubicBezTo>
                  <a:cubicBezTo>
                    <a:pt x="68580" y="7620"/>
                    <a:pt x="81280" y="24130"/>
                    <a:pt x="81280" y="24130"/>
                  </a:cubicBezTo>
                </a:path>
              </a:pathLst>
            </a:custGeom>
            <a:solidFill>
              <a:srgbClr val="93A99A"/>
            </a:solidFill>
            <a:ln cap="sq">
              <a:noFill/>
              <a:prstDash val="solid"/>
              <a:miter/>
            </a:ln>
          </p:spPr>
        </p:sp>
      </p:grpSp>
      <p:sp>
        <p:nvSpPr>
          <p:cNvPr id="7" name="Freeform 7"/>
          <p:cNvSpPr/>
          <p:nvPr/>
        </p:nvSpPr>
        <p:spPr>
          <a:xfrm>
            <a:off x="3883711" y="1776370"/>
            <a:ext cx="10840406" cy="8049002"/>
          </a:xfrm>
          <a:custGeom>
            <a:avLst/>
            <a:gdLst/>
            <a:ahLst/>
            <a:cxnLst/>
            <a:rect l="l" t="t" r="r" b="b"/>
            <a:pathLst>
              <a:path w="10840406" h="8049002">
                <a:moveTo>
                  <a:pt x="0" y="0"/>
                </a:moveTo>
                <a:lnTo>
                  <a:pt x="10840406" y="0"/>
                </a:lnTo>
                <a:lnTo>
                  <a:pt x="10840406" y="8049001"/>
                </a:lnTo>
                <a:lnTo>
                  <a:pt x="0" y="8049001"/>
                </a:lnTo>
                <a:lnTo>
                  <a:pt x="0" y="0"/>
                </a:lnTo>
                <a:close/>
              </a:path>
            </a:pathLst>
          </a:custGeom>
          <a:blipFill>
            <a:blip r:embed="rId3"/>
            <a:stretch>
              <a:fillRect/>
            </a:stretch>
          </a:blipFill>
        </p:spPr>
      </p:sp>
      <p:sp>
        <p:nvSpPr>
          <p:cNvPr id="8" name="TextBox 8"/>
          <p:cNvSpPr txBox="1"/>
          <p:nvPr/>
        </p:nvSpPr>
        <p:spPr>
          <a:xfrm>
            <a:off x="3063240" y="950600"/>
            <a:ext cx="12470079" cy="412713"/>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TAN Angleton"/>
                <a:ea typeface="TAN Angleton"/>
                <a:cs typeface="TAN Angleton"/>
                <a:sym typeface="TAN Angleton"/>
              </a:rPr>
              <a:t>Hedef Çalışmaları Faaliyet Türleri İçin Düzeyler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rot="-1642249">
            <a:off x="17596338" y="-3226295"/>
            <a:ext cx="1383323" cy="12264406"/>
            <a:chOff x="0" y="0"/>
            <a:chExt cx="1657350" cy="14693900"/>
          </a:xfrm>
        </p:grpSpPr>
        <p:sp>
          <p:nvSpPr>
            <p:cNvPr id="4" name="Freeform 4"/>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5" name="Group 5"/>
          <p:cNvGrpSpPr/>
          <p:nvPr/>
        </p:nvGrpSpPr>
        <p:grpSpPr>
          <a:xfrm rot="-2124363">
            <a:off x="16769253" y="-2495843"/>
            <a:ext cx="2242998" cy="12235786"/>
            <a:chOff x="0" y="0"/>
            <a:chExt cx="2687320" cy="14659610"/>
          </a:xfrm>
        </p:grpSpPr>
        <p:sp>
          <p:nvSpPr>
            <p:cNvPr id="6" name="Freeform 6"/>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sp>
        <p:nvSpPr>
          <p:cNvPr id="7" name="TextBox 7"/>
          <p:cNvSpPr txBox="1"/>
          <p:nvPr/>
        </p:nvSpPr>
        <p:spPr>
          <a:xfrm>
            <a:off x="1409550" y="2761867"/>
            <a:ext cx="6755881" cy="4833945"/>
          </a:xfrm>
          <a:prstGeom prst="rect">
            <a:avLst/>
          </a:prstGeom>
        </p:spPr>
        <p:txBody>
          <a:bodyPr lIns="0" tIns="0" rIns="0" bIns="0" rtlCol="0" anchor="t">
            <a:spAutoFit/>
          </a:bodyPr>
          <a:lstStyle/>
          <a:p>
            <a:pPr algn="l">
              <a:lnSpc>
                <a:spcPts val="3586"/>
              </a:lnSpc>
            </a:pPr>
            <a:r>
              <a:rPr lang="en-US" sz="1699">
                <a:solidFill>
                  <a:srgbClr val="2E4736"/>
                </a:solidFill>
                <a:latin typeface="TAN Angleton"/>
                <a:ea typeface="TAN Angleton"/>
                <a:cs typeface="TAN Angleton"/>
                <a:sym typeface="TAN Angleton"/>
              </a:rPr>
              <a:t>DÜZEY 1 FAALİYET GRUBU</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Yayın Hazırlama (Broşür, Bülten, Okul/Kurum Web Sitesi İçeriği,</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Pano/Etkileşimli Pano, Afiş, Poster vb.),</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Konferans/Panel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Seminer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Gezi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Sınıf Rehberliği Tek Etkinlik Uygulama,</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Sınıf Rehberlik Programı Tek Etkinlik Uygulama,</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Masal/Hikaye/Film/Animasyon/Video/Kitap Değerlendirme,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Mezunla Buluşma Etkinliği Düzenleme</a:t>
            </a:r>
          </a:p>
          <a:p>
            <a:pPr algn="l">
              <a:lnSpc>
                <a:spcPts val="3165"/>
              </a:lnSpc>
            </a:pPr>
            <a:endParaRPr lang="en-US" sz="1699">
              <a:solidFill>
                <a:srgbClr val="2E4736"/>
              </a:solidFill>
              <a:latin typeface="Glacial Indifference"/>
              <a:ea typeface="Glacial Indifference"/>
              <a:cs typeface="Glacial Indifference"/>
              <a:sym typeface="Glacial Indifference"/>
            </a:endParaRPr>
          </a:p>
        </p:txBody>
      </p:sp>
      <p:sp>
        <p:nvSpPr>
          <p:cNvPr id="8" name="TextBox 8"/>
          <p:cNvSpPr txBox="1"/>
          <p:nvPr/>
        </p:nvSpPr>
        <p:spPr>
          <a:xfrm>
            <a:off x="2170060" y="1596216"/>
            <a:ext cx="13008670" cy="679487"/>
          </a:xfrm>
          <a:prstGeom prst="rect">
            <a:avLst/>
          </a:prstGeom>
        </p:spPr>
        <p:txBody>
          <a:bodyPr lIns="0" tIns="0" rIns="0" bIns="0" rtlCol="0" anchor="t">
            <a:spAutoFit/>
          </a:bodyPr>
          <a:lstStyle/>
          <a:p>
            <a:pPr algn="ctr">
              <a:lnSpc>
                <a:spcPts val="5599"/>
              </a:lnSpc>
            </a:pPr>
            <a:r>
              <a:rPr lang="en-US" sz="3999">
                <a:solidFill>
                  <a:srgbClr val="2E4736"/>
                </a:solidFill>
                <a:latin typeface="TAN Angleton"/>
                <a:ea typeface="TAN Angleton"/>
                <a:cs typeface="TAN Angleton"/>
                <a:sym typeface="TAN Angleton"/>
              </a:rPr>
              <a:t>Faaliyet Türleri İçin Düzeyler</a:t>
            </a:r>
          </a:p>
        </p:txBody>
      </p:sp>
      <p:sp>
        <p:nvSpPr>
          <p:cNvPr id="9" name="TextBox 9"/>
          <p:cNvSpPr txBox="1"/>
          <p:nvPr/>
        </p:nvSpPr>
        <p:spPr>
          <a:xfrm>
            <a:off x="6377858" y="8045907"/>
            <a:ext cx="5081221" cy="1736809"/>
          </a:xfrm>
          <a:prstGeom prst="rect">
            <a:avLst/>
          </a:prstGeom>
        </p:spPr>
        <p:txBody>
          <a:bodyPr lIns="0" tIns="0" rIns="0" bIns="0" rtlCol="0" anchor="t">
            <a:spAutoFit/>
          </a:bodyPr>
          <a:lstStyle/>
          <a:p>
            <a:pPr algn="l">
              <a:lnSpc>
                <a:spcPts val="3586"/>
              </a:lnSpc>
            </a:pPr>
            <a:r>
              <a:rPr lang="en-US" sz="1699">
                <a:solidFill>
                  <a:srgbClr val="2E4736"/>
                </a:solidFill>
                <a:latin typeface="TAN Angleton"/>
                <a:ea typeface="TAN Angleton"/>
                <a:cs typeface="TAN Angleton"/>
                <a:sym typeface="TAN Angleton"/>
              </a:rPr>
              <a:t>DÜZEY 3 FAALİYET GRUBU</a:t>
            </a:r>
          </a:p>
          <a:p>
            <a:pPr algn="l">
              <a:lnSpc>
                <a:spcPts val="3586"/>
              </a:lnSpc>
            </a:pPr>
            <a:r>
              <a:rPr lang="en-US" sz="1699">
                <a:solidFill>
                  <a:srgbClr val="2E4736"/>
                </a:solidFill>
                <a:latin typeface="Glacial Indifference"/>
                <a:ea typeface="Glacial Indifference"/>
                <a:cs typeface="Glacial Indifference"/>
                <a:sym typeface="Glacial Indifference"/>
              </a:rPr>
              <a:t>1. Grupla Psikolojik Danışma,</a:t>
            </a:r>
          </a:p>
          <a:p>
            <a:pPr algn="l">
              <a:lnSpc>
                <a:spcPts val="3586"/>
              </a:lnSpc>
            </a:pPr>
            <a:r>
              <a:rPr lang="en-US" sz="1699">
                <a:solidFill>
                  <a:srgbClr val="2E4736"/>
                </a:solidFill>
                <a:latin typeface="Glacial Indifference"/>
                <a:ea typeface="Glacial Indifference"/>
                <a:cs typeface="Glacial Indifference"/>
                <a:sym typeface="Glacial Indifference"/>
              </a:rPr>
              <a:t>2. Odak Grup Çalışması,</a:t>
            </a:r>
          </a:p>
          <a:p>
            <a:pPr algn="l">
              <a:lnSpc>
                <a:spcPts val="3586"/>
              </a:lnSpc>
            </a:pPr>
            <a:r>
              <a:rPr lang="en-US" sz="1699">
                <a:solidFill>
                  <a:srgbClr val="2E4736"/>
                </a:solidFill>
                <a:latin typeface="Glacial Indifference"/>
                <a:ea typeface="Glacial Indifference"/>
                <a:cs typeface="Glacial Indifference"/>
                <a:sym typeface="Glacial Indifference"/>
              </a:rPr>
              <a:t>3. Psikoeğitim Programı Hazırlama ve Uygulama</a:t>
            </a:r>
          </a:p>
        </p:txBody>
      </p:sp>
      <p:sp>
        <p:nvSpPr>
          <p:cNvPr id="10" name="TextBox 10"/>
          <p:cNvSpPr txBox="1"/>
          <p:nvPr/>
        </p:nvSpPr>
        <p:spPr>
          <a:xfrm>
            <a:off x="10329018" y="2762255"/>
            <a:ext cx="5936996" cy="4833945"/>
          </a:xfrm>
          <a:prstGeom prst="rect">
            <a:avLst/>
          </a:prstGeom>
        </p:spPr>
        <p:txBody>
          <a:bodyPr lIns="0" tIns="0" rIns="0" bIns="0" rtlCol="0" anchor="t">
            <a:spAutoFit/>
          </a:bodyPr>
          <a:lstStyle/>
          <a:p>
            <a:pPr algn="l">
              <a:lnSpc>
                <a:spcPts val="3586"/>
              </a:lnSpc>
            </a:pPr>
            <a:r>
              <a:rPr lang="en-US" sz="1699">
                <a:solidFill>
                  <a:srgbClr val="2E4736"/>
                </a:solidFill>
                <a:latin typeface="TAN Angleton"/>
                <a:ea typeface="TAN Angleton"/>
                <a:cs typeface="TAN Angleton"/>
                <a:sym typeface="TAN Angleton"/>
              </a:rPr>
              <a:t>DÜZEY 2 FAALİYET GRUBU</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Konferans/Panel Serisi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Seminer Serisi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Gezi Serisi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Psikoeğitim Programı Uygulama,</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Sosyal Sorumluluk Çalışmaları/Projeleri Yürütme,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Sınıf Rehberlik Programı Aynı Kazanıma Ait Ardışık Etkinlik</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Uygulama</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Mezunla Buluşma Etkinlik Serisi Düzenleme</a:t>
            </a:r>
          </a:p>
          <a:p>
            <a:pPr marL="367029" lvl="1" indent="-183514" algn="l">
              <a:lnSpc>
                <a:spcPts val="3586"/>
              </a:lnSpc>
              <a:buAutoNum type="arabicPeriod"/>
            </a:pPr>
            <a:r>
              <a:rPr lang="en-US" sz="1699">
                <a:solidFill>
                  <a:srgbClr val="2E4736"/>
                </a:solidFill>
                <a:latin typeface="Glacial Indifference"/>
                <a:ea typeface="Glacial Indifference"/>
                <a:cs typeface="Glacial Indifference"/>
                <a:sym typeface="Glacial Indifference"/>
              </a:rPr>
              <a:t>Eylem Planı Hazırlama ve Uygulama</a:t>
            </a:r>
          </a:p>
          <a:p>
            <a:pPr algn="l">
              <a:lnSpc>
                <a:spcPts val="3165"/>
              </a:lnSpc>
            </a:pPr>
            <a:endParaRPr lang="en-US" sz="1699">
              <a:solidFill>
                <a:srgbClr val="2E4736"/>
              </a:solidFill>
              <a:latin typeface="Glacial Indifference"/>
              <a:ea typeface="Glacial Indifference"/>
              <a:cs typeface="Glacial Indifference"/>
              <a:sym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rot="-1642249">
            <a:off x="16173982" y="-2456544"/>
            <a:ext cx="1383323" cy="12264406"/>
            <a:chOff x="0" y="0"/>
            <a:chExt cx="1657350" cy="14693900"/>
          </a:xfrm>
        </p:grpSpPr>
        <p:sp>
          <p:nvSpPr>
            <p:cNvPr id="4" name="Freeform 4"/>
            <p:cNvSpPr/>
            <p:nvPr/>
          </p:nvSpPr>
          <p:spPr>
            <a:xfrm>
              <a:off x="34290" y="48260"/>
              <a:ext cx="1578610" cy="14594840"/>
            </a:xfrm>
            <a:custGeom>
              <a:avLst/>
              <a:gdLst/>
              <a:ahLst/>
              <a:cxnLst/>
              <a:rect l="l" t="t" r="r" b="b"/>
              <a:pathLst>
                <a:path w="1578610" h="14594840">
                  <a:moveTo>
                    <a:pt x="1390650" y="69850"/>
                  </a:moveTo>
                  <a:cubicBezTo>
                    <a:pt x="1264920" y="222250"/>
                    <a:pt x="1193800" y="339090"/>
                    <a:pt x="1137920" y="443230"/>
                  </a:cubicBezTo>
                  <a:cubicBezTo>
                    <a:pt x="1075690" y="557530"/>
                    <a:pt x="1028700" y="689610"/>
                    <a:pt x="962660" y="814070"/>
                  </a:cubicBezTo>
                  <a:cubicBezTo>
                    <a:pt x="892810" y="947420"/>
                    <a:pt x="792480" y="1101090"/>
                    <a:pt x="730250" y="1219200"/>
                  </a:cubicBezTo>
                  <a:cubicBezTo>
                    <a:pt x="683260" y="1306830"/>
                    <a:pt x="642620" y="1384300"/>
                    <a:pt x="615950" y="1454150"/>
                  </a:cubicBezTo>
                  <a:cubicBezTo>
                    <a:pt x="595630" y="1508760"/>
                    <a:pt x="595630" y="1549400"/>
                    <a:pt x="575310" y="1602740"/>
                  </a:cubicBezTo>
                  <a:cubicBezTo>
                    <a:pt x="549910" y="1672590"/>
                    <a:pt x="502920" y="1741170"/>
                    <a:pt x="462280" y="1831340"/>
                  </a:cubicBezTo>
                  <a:cubicBezTo>
                    <a:pt x="405130" y="1959610"/>
                    <a:pt x="314960" y="2190750"/>
                    <a:pt x="278130" y="2303780"/>
                  </a:cubicBezTo>
                  <a:cubicBezTo>
                    <a:pt x="257810" y="2366010"/>
                    <a:pt x="255270" y="2393950"/>
                    <a:pt x="241300" y="2449830"/>
                  </a:cubicBezTo>
                  <a:cubicBezTo>
                    <a:pt x="222250" y="2529840"/>
                    <a:pt x="195580" y="2623820"/>
                    <a:pt x="175260" y="2735580"/>
                  </a:cubicBezTo>
                  <a:cubicBezTo>
                    <a:pt x="147320" y="2890520"/>
                    <a:pt x="116840" y="3068320"/>
                    <a:pt x="100330" y="3295650"/>
                  </a:cubicBezTo>
                  <a:cubicBezTo>
                    <a:pt x="76200" y="3647440"/>
                    <a:pt x="76200" y="4298950"/>
                    <a:pt x="92710" y="4644390"/>
                  </a:cubicBezTo>
                  <a:cubicBezTo>
                    <a:pt x="101600" y="4861560"/>
                    <a:pt x="121920" y="5008880"/>
                    <a:pt x="144780" y="5171440"/>
                  </a:cubicBezTo>
                  <a:cubicBezTo>
                    <a:pt x="165100" y="5313680"/>
                    <a:pt x="187960" y="5415280"/>
                    <a:pt x="217170" y="5568950"/>
                  </a:cubicBezTo>
                  <a:cubicBezTo>
                    <a:pt x="257810" y="5783580"/>
                    <a:pt x="313690" y="6096000"/>
                    <a:pt x="365760" y="6336030"/>
                  </a:cubicBezTo>
                  <a:cubicBezTo>
                    <a:pt x="412750" y="6550660"/>
                    <a:pt x="454660" y="6723380"/>
                    <a:pt x="510540" y="6941820"/>
                  </a:cubicBezTo>
                  <a:cubicBezTo>
                    <a:pt x="576580" y="7199630"/>
                    <a:pt x="664210" y="7537450"/>
                    <a:pt x="741680" y="7782560"/>
                  </a:cubicBezTo>
                  <a:cubicBezTo>
                    <a:pt x="803910" y="7976870"/>
                    <a:pt x="863600" y="8102600"/>
                    <a:pt x="928370" y="8298180"/>
                  </a:cubicBezTo>
                  <a:cubicBezTo>
                    <a:pt x="1012190" y="8552180"/>
                    <a:pt x="1115060" y="8909050"/>
                    <a:pt x="1191260" y="9180830"/>
                  </a:cubicBezTo>
                  <a:cubicBezTo>
                    <a:pt x="1256030" y="9409430"/>
                    <a:pt x="1313180" y="9630410"/>
                    <a:pt x="1358900" y="9818370"/>
                  </a:cubicBezTo>
                  <a:cubicBezTo>
                    <a:pt x="1393190" y="9964420"/>
                    <a:pt x="1418590" y="10068560"/>
                    <a:pt x="1443990" y="10212070"/>
                  </a:cubicBezTo>
                  <a:cubicBezTo>
                    <a:pt x="1474470" y="10382250"/>
                    <a:pt x="1502410" y="10596880"/>
                    <a:pt x="1521460" y="10772140"/>
                  </a:cubicBezTo>
                  <a:cubicBezTo>
                    <a:pt x="1537970" y="10925810"/>
                    <a:pt x="1548130" y="11041380"/>
                    <a:pt x="1555750" y="11206480"/>
                  </a:cubicBezTo>
                  <a:cubicBezTo>
                    <a:pt x="1567180" y="11424920"/>
                    <a:pt x="1578610" y="11748770"/>
                    <a:pt x="1570990" y="11971020"/>
                  </a:cubicBezTo>
                  <a:cubicBezTo>
                    <a:pt x="1565910" y="12142470"/>
                    <a:pt x="1559560" y="12260580"/>
                    <a:pt x="1530350" y="12426950"/>
                  </a:cubicBezTo>
                  <a:cubicBezTo>
                    <a:pt x="1493520" y="12636500"/>
                    <a:pt x="1412240" y="12880340"/>
                    <a:pt x="1344930" y="13121640"/>
                  </a:cubicBezTo>
                  <a:cubicBezTo>
                    <a:pt x="1270000" y="13385801"/>
                    <a:pt x="1184910" y="13698220"/>
                    <a:pt x="1101090" y="13949679"/>
                  </a:cubicBezTo>
                  <a:cubicBezTo>
                    <a:pt x="1029970" y="14164310"/>
                    <a:pt x="947420" y="14450060"/>
                    <a:pt x="881380" y="14538960"/>
                  </a:cubicBezTo>
                  <a:cubicBezTo>
                    <a:pt x="855980" y="14573251"/>
                    <a:pt x="829310" y="14592301"/>
                    <a:pt x="808990" y="14594840"/>
                  </a:cubicBezTo>
                  <a:cubicBezTo>
                    <a:pt x="795020" y="14594840"/>
                    <a:pt x="779780" y="14584679"/>
                    <a:pt x="773430" y="14574520"/>
                  </a:cubicBezTo>
                  <a:cubicBezTo>
                    <a:pt x="765810" y="14564360"/>
                    <a:pt x="764540" y="14545310"/>
                    <a:pt x="768350" y="14533879"/>
                  </a:cubicBezTo>
                  <a:cubicBezTo>
                    <a:pt x="773430" y="14522451"/>
                    <a:pt x="788670" y="14509751"/>
                    <a:pt x="800100" y="14507210"/>
                  </a:cubicBezTo>
                  <a:cubicBezTo>
                    <a:pt x="812800" y="14504670"/>
                    <a:pt x="830580" y="14509751"/>
                    <a:pt x="839470" y="14518640"/>
                  </a:cubicBezTo>
                  <a:cubicBezTo>
                    <a:pt x="848360" y="14527529"/>
                    <a:pt x="854710" y="14545310"/>
                    <a:pt x="852170" y="14558010"/>
                  </a:cubicBezTo>
                  <a:cubicBezTo>
                    <a:pt x="850900" y="14569440"/>
                    <a:pt x="839470" y="14585951"/>
                    <a:pt x="828040" y="14589760"/>
                  </a:cubicBezTo>
                  <a:cubicBezTo>
                    <a:pt x="814070" y="14594840"/>
                    <a:pt x="786130" y="14588490"/>
                    <a:pt x="775970" y="14578329"/>
                  </a:cubicBezTo>
                  <a:cubicBezTo>
                    <a:pt x="767080" y="14569440"/>
                    <a:pt x="764540" y="14555470"/>
                    <a:pt x="767080" y="14537690"/>
                  </a:cubicBezTo>
                  <a:cubicBezTo>
                    <a:pt x="773430" y="14502129"/>
                    <a:pt x="825500" y="14448790"/>
                    <a:pt x="857250" y="14380210"/>
                  </a:cubicBezTo>
                  <a:cubicBezTo>
                    <a:pt x="909320" y="14270990"/>
                    <a:pt x="962660" y="14126210"/>
                    <a:pt x="1027430" y="13929360"/>
                  </a:cubicBezTo>
                  <a:cubicBezTo>
                    <a:pt x="1144270" y="13575029"/>
                    <a:pt x="1388110" y="12776200"/>
                    <a:pt x="1454150" y="12419330"/>
                  </a:cubicBezTo>
                  <a:cubicBezTo>
                    <a:pt x="1489710" y="12227560"/>
                    <a:pt x="1489710" y="12139930"/>
                    <a:pt x="1494790" y="11971020"/>
                  </a:cubicBezTo>
                  <a:cubicBezTo>
                    <a:pt x="1503680" y="11751310"/>
                    <a:pt x="1490980" y="11431270"/>
                    <a:pt x="1479550" y="11214100"/>
                  </a:cubicBezTo>
                  <a:cubicBezTo>
                    <a:pt x="1471930" y="11050270"/>
                    <a:pt x="1461770" y="10935970"/>
                    <a:pt x="1445260" y="10783570"/>
                  </a:cubicBezTo>
                  <a:cubicBezTo>
                    <a:pt x="1426210" y="10609580"/>
                    <a:pt x="1399540" y="10398760"/>
                    <a:pt x="1370330" y="10229850"/>
                  </a:cubicBezTo>
                  <a:cubicBezTo>
                    <a:pt x="1344930" y="10086340"/>
                    <a:pt x="1319530" y="9982200"/>
                    <a:pt x="1283970" y="9836150"/>
                  </a:cubicBezTo>
                  <a:cubicBezTo>
                    <a:pt x="1239520" y="9649460"/>
                    <a:pt x="1182370" y="9431020"/>
                    <a:pt x="1118870" y="9202420"/>
                  </a:cubicBezTo>
                  <a:cubicBezTo>
                    <a:pt x="1042670" y="8933180"/>
                    <a:pt x="939800" y="8577580"/>
                    <a:pt x="855980" y="8323580"/>
                  </a:cubicBezTo>
                  <a:cubicBezTo>
                    <a:pt x="791210" y="8125460"/>
                    <a:pt x="730250" y="7997190"/>
                    <a:pt x="668020" y="7801610"/>
                  </a:cubicBezTo>
                  <a:cubicBezTo>
                    <a:pt x="589280" y="7555230"/>
                    <a:pt x="502920" y="7218680"/>
                    <a:pt x="435610" y="6960870"/>
                  </a:cubicBezTo>
                  <a:cubicBezTo>
                    <a:pt x="379730" y="6741160"/>
                    <a:pt x="337820" y="6564630"/>
                    <a:pt x="290830" y="6347460"/>
                  </a:cubicBezTo>
                  <a:cubicBezTo>
                    <a:pt x="238760" y="6107430"/>
                    <a:pt x="182880" y="5796280"/>
                    <a:pt x="142240" y="5581650"/>
                  </a:cubicBezTo>
                  <a:cubicBezTo>
                    <a:pt x="113030" y="5425440"/>
                    <a:pt x="88900" y="5321300"/>
                    <a:pt x="68580" y="5176520"/>
                  </a:cubicBezTo>
                  <a:cubicBezTo>
                    <a:pt x="45720" y="5011420"/>
                    <a:pt x="25400" y="4862830"/>
                    <a:pt x="16510" y="4644390"/>
                  </a:cubicBezTo>
                  <a:cubicBezTo>
                    <a:pt x="0" y="4296410"/>
                    <a:pt x="0" y="3644900"/>
                    <a:pt x="24130" y="3289300"/>
                  </a:cubicBezTo>
                  <a:cubicBezTo>
                    <a:pt x="40640" y="3058160"/>
                    <a:pt x="67310" y="2895600"/>
                    <a:pt x="100330" y="2717800"/>
                  </a:cubicBezTo>
                  <a:cubicBezTo>
                    <a:pt x="130810" y="2559050"/>
                    <a:pt x="161290" y="2421890"/>
                    <a:pt x="208280" y="2272030"/>
                  </a:cubicBezTo>
                  <a:cubicBezTo>
                    <a:pt x="257810" y="2114550"/>
                    <a:pt x="339090" y="1921510"/>
                    <a:pt x="394970" y="1794510"/>
                  </a:cubicBezTo>
                  <a:cubicBezTo>
                    <a:pt x="433070" y="1709420"/>
                    <a:pt x="476250" y="1649730"/>
                    <a:pt x="501650" y="1582420"/>
                  </a:cubicBezTo>
                  <a:cubicBezTo>
                    <a:pt x="523240" y="1526540"/>
                    <a:pt x="524510" y="1479550"/>
                    <a:pt x="546100" y="1419860"/>
                  </a:cubicBezTo>
                  <a:cubicBezTo>
                    <a:pt x="574040" y="1346200"/>
                    <a:pt x="618490" y="1264920"/>
                    <a:pt x="665480" y="1174750"/>
                  </a:cubicBezTo>
                  <a:cubicBezTo>
                    <a:pt x="726440" y="1059180"/>
                    <a:pt x="820420" y="914400"/>
                    <a:pt x="887730" y="783590"/>
                  </a:cubicBezTo>
                  <a:cubicBezTo>
                    <a:pt x="953770" y="655320"/>
                    <a:pt x="1013460" y="504190"/>
                    <a:pt x="1068070" y="397510"/>
                  </a:cubicBezTo>
                  <a:cubicBezTo>
                    <a:pt x="1107440" y="320040"/>
                    <a:pt x="1136650" y="265430"/>
                    <a:pt x="1178560" y="201930"/>
                  </a:cubicBezTo>
                  <a:cubicBezTo>
                    <a:pt x="1223010" y="134620"/>
                    <a:pt x="1297940" y="26670"/>
                    <a:pt x="1332230" y="7620"/>
                  </a:cubicBezTo>
                  <a:cubicBezTo>
                    <a:pt x="1344930" y="0"/>
                    <a:pt x="1353820" y="0"/>
                    <a:pt x="1362710" y="2540"/>
                  </a:cubicBezTo>
                  <a:cubicBezTo>
                    <a:pt x="1372870" y="5080"/>
                    <a:pt x="1384300" y="11430"/>
                    <a:pt x="1389380" y="20320"/>
                  </a:cubicBezTo>
                  <a:cubicBezTo>
                    <a:pt x="1395730" y="31750"/>
                    <a:pt x="1390650" y="69850"/>
                    <a:pt x="1390650" y="69850"/>
                  </a:cubicBezTo>
                </a:path>
              </a:pathLst>
            </a:custGeom>
            <a:solidFill>
              <a:srgbClr val="93A99A"/>
            </a:solidFill>
            <a:ln cap="sq">
              <a:noFill/>
              <a:prstDash val="solid"/>
              <a:miter/>
            </a:ln>
          </p:spPr>
        </p:sp>
      </p:grpSp>
      <p:grpSp>
        <p:nvGrpSpPr>
          <p:cNvPr id="5" name="Group 5"/>
          <p:cNvGrpSpPr/>
          <p:nvPr/>
        </p:nvGrpSpPr>
        <p:grpSpPr>
          <a:xfrm rot="-2124363">
            <a:off x="15401659" y="-2168838"/>
            <a:ext cx="2242998" cy="12235786"/>
            <a:chOff x="0" y="0"/>
            <a:chExt cx="2687320" cy="14659610"/>
          </a:xfrm>
        </p:grpSpPr>
        <p:sp>
          <p:nvSpPr>
            <p:cNvPr id="6" name="Freeform 6"/>
            <p:cNvSpPr/>
            <p:nvPr/>
          </p:nvSpPr>
          <p:spPr>
            <a:xfrm>
              <a:off x="38100" y="49530"/>
              <a:ext cx="2600960" cy="14559281"/>
            </a:xfrm>
            <a:custGeom>
              <a:avLst/>
              <a:gdLst/>
              <a:ahLst/>
              <a:cxnLst/>
              <a:rect l="l" t="t" r="r" b="b"/>
              <a:pathLst>
                <a:path w="2600960" h="14559281">
                  <a:moveTo>
                    <a:pt x="246380" y="41910"/>
                  </a:moveTo>
                  <a:cubicBezTo>
                    <a:pt x="247650" y="612140"/>
                    <a:pt x="250190" y="664210"/>
                    <a:pt x="261620" y="762000"/>
                  </a:cubicBezTo>
                  <a:cubicBezTo>
                    <a:pt x="279400" y="913130"/>
                    <a:pt x="314960" y="1129030"/>
                    <a:pt x="355600" y="1329690"/>
                  </a:cubicBezTo>
                  <a:cubicBezTo>
                    <a:pt x="401320" y="1559560"/>
                    <a:pt x="458470" y="1823720"/>
                    <a:pt x="530860" y="2066290"/>
                  </a:cubicBezTo>
                  <a:cubicBezTo>
                    <a:pt x="601980" y="2310130"/>
                    <a:pt x="697230" y="2551430"/>
                    <a:pt x="787400" y="2787650"/>
                  </a:cubicBezTo>
                  <a:cubicBezTo>
                    <a:pt x="876300" y="3018790"/>
                    <a:pt x="952500" y="3228340"/>
                    <a:pt x="1066800" y="3472180"/>
                  </a:cubicBezTo>
                  <a:cubicBezTo>
                    <a:pt x="1203960" y="3765550"/>
                    <a:pt x="1414780" y="4141470"/>
                    <a:pt x="1569720" y="4417060"/>
                  </a:cubicBezTo>
                  <a:cubicBezTo>
                    <a:pt x="1694180" y="4636770"/>
                    <a:pt x="1819910" y="4814570"/>
                    <a:pt x="1918970" y="5001260"/>
                  </a:cubicBezTo>
                  <a:cubicBezTo>
                    <a:pt x="2005330" y="5162550"/>
                    <a:pt x="2068830" y="5309870"/>
                    <a:pt x="2138680" y="5468620"/>
                  </a:cubicBezTo>
                  <a:cubicBezTo>
                    <a:pt x="2208530" y="5632450"/>
                    <a:pt x="2275840" y="5782310"/>
                    <a:pt x="2336800" y="5970270"/>
                  </a:cubicBezTo>
                  <a:cubicBezTo>
                    <a:pt x="2410460" y="6201410"/>
                    <a:pt x="2496820" y="6564630"/>
                    <a:pt x="2534920" y="6760210"/>
                  </a:cubicBezTo>
                  <a:cubicBezTo>
                    <a:pt x="2556510" y="6873240"/>
                    <a:pt x="2562860" y="6941820"/>
                    <a:pt x="2571750" y="7030720"/>
                  </a:cubicBezTo>
                  <a:cubicBezTo>
                    <a:pt x="2580640" y="7117080"/>
                    <a:pt x="2584450" y="7186930"/>
                    <a:pt x="2588260" y="7285990"/>
                  </a:cubicBezTo>
                  <a:cubicBezTo>
                    <a:pt x="2593340" y="7421880"/>
                    <a:pt x="2600960" y="7633970"/>
                    <a:pt x="2598420" y="7771130"/>
                  </a:cubicBezTo>
                  <a:cubicBezTo>
                    <a:pt x="2595880" y="7872730"/>
                    <a:pt x="2590800" y="7947660"/>
                    <a:pt x="2581910" y="8037830"/>
                  </a:cubicBezTo>
                  <a:cubicBezTo>
                    <a:pt x="2571750" y="8133080"/>
                    <a:pt x="2559050" y="8215630"/>
                    <a:pt x="2540000" y="8327390"/>
                  </a:cubicBezTo>
                  <a:cubicBezTo>
                    <a:pt x="2513330" y="8483600"/>
                    <a:pt x="2472690" y="8742680"/>
                    <a:pt x="2429510" y="8890000"/>
                  </a:cubicBezTo>
                  <a:cubicBezTo>
                    <a:pt x="2400300" y="8987790"/>
                    <a:pt x="2364740" y="9041130"/>
                    <a:pt x="2334260" y="9130030"/>
                  </a:cubicBezTo>
                  <a:cubicBezTo>
                    <a:pt x="2297430" y="9236710"/>
                    <a:pt x="2264410" y="9372600"/>
                    <a:pt x="2226310" y="9486900"/>
                  </a:cubicBezTo>
                  <a:cubicBezTo>
                    <a:pt x="2189480" y="9594850"/>
                    <a:pt x="2155190" y="9679940"/>
                    <a:pt x="2109470" y="9798050"/>
                  </a:cubicBezTo>
                  <a:cubicBezTo>
                    <a:pt x="2048510" y="9956800"/>
                    <a:pt x="1965960" y="10165080"/>
                    <a:pt x="1887220" y="10347960"/>
                  </a:cubicBezTo>
                  <a:cubicBezTo>
                    <a:pt x="1807210" y="10534650"/>
                    <a:pt x="1736090" y="10690860"/>
                    <a:pt x="1631950" y="10904220"/>
                  </a:cubicBezTo>
                  <a:cubicBezTo>
                    <a:pt x="1487170" y="11200130"/>
                    <a:pt x="1276350" y="11603990"/>
                    <a:pt x="1092200" y="11949430"/>
                  </a:cubicBezTo>
                  <a:cubicBezTo>
                    <a:pt x="909320" y="12293600"/>
                    <a:pt x="645160" y="12741910"/>
                    <a:pt x="530860" y="12969240"/>
                  </a:cubicBezTo>
                  <a:cubicBezTo>
                    <a:pt x="474980" y="13081000"/>
                    <a:pt x="453390" y="13140690"/>
                    <a:pt x="416560" y="13223240"/>
                  </a:cubicBezTo>
                  <a:cubicBezTo>
                    <a:pt x="381000" y="13301981"/>
                    <a:pt x="349250" y="13364209"/>
                    <a:pt x="314960" y="13454381"/>
                  </a:cubicBezTo>
                  <a:cubicBezTo>
                    <a:pt x="269240" y="13577570"/>
                    <a:pt x="201930" y="13768070"/>
                    <a:pt x="176530" y="13898881"/>
                  </a:cubicBezTo>
                  <a:cubicBezTo>
                    <a:pt x="158750" y="13996670"/>
                    <a:pt x="168910" y="14081759"/>
                    <a:pt x="156210" y="14163040"/>
                  </a:cubicBezTo>
                  <a:cubicBezTo>
                    <a:pt x="146050" y="14235431"/>
                    <a:pt x="121920" y="14301470"/>
                    <a:pt x="110490" y="14366240"/>
                  </a:cubicBezTo>
                  <a:cubicBezTo>
                    <a:pt x="101600" y="14424659"/>
                    <a:pt x="111760" y="14503400"/>
                    <a:pt x="92710" y="14533881"/>
                  </a:cubicBezTo>
                  <a:cubicBezTo>
                    <a:pt x="81280" y="14549120"/>
                    <a:pt x="60960" y="14558009"/>
                    <a:pt x="48260" y="14558009"/>
                  </a:cubicBezTo>
                  <a:cubicBezTo>
                    <a:pt x="38100" y="14558009"/>
                    <a:pt x="29210" y="14552931"/>
                    <a:pt x="24130" y="14545309"/>
                  </a:cubicBezTo>
                  <a:cubicBezTo>
                    <a:pt x="16510" y="14537690"/>
                    <a:pt x="10160" y="14518640"/>
                    <a:pt x="12700" y="14508481"/>
                  </a:cubicBezTo>
                  <a:cubicBezTo>
                    <a:pt x="15240" y="14497050"/>
                    <a:pt x="27940" y="14483081"/>
                    <a:pt x="38100" y="14478000"/>
                  </a:cubicBezTo>
                  <a:cubicBezTo>
                    <a:pt x="45720" y="14472920"/>
                    <a:pt x="55880" y="14474190"/>
                    <a:pt x="64770" y="14475459"/>
                  </a:cubicBezTo>
                  <a:cubicBezTo>
                    <a:pt x="72390" y="14478000"/>
                    <a:pt x="82550" y="14483081"/>
                    <a:pt x="86360" y="14490700"/>
                  </a:cubicBezTo>
                  <a:cubicBezTo>
                    <a:pt x="92710" y="14499590"/>
                    <a:pt x="97790" y="14518640"/>
                    <a:pt x="93980" y="14528800"/>
                  </a:cubicBezTo>
                  <a:cubicBezTo>
                    <a:pt x="88900" y="14541500"/>
                    <a:pt x="66040" y="14559281"/>
                    <a:pt x="52070" y="14558009"/>
                  </a:cubicBezTo>
                  <a:cubicBezTo>
                    <a:pt x="39370" y="14558009"/>
                    <a:pt x="20320" y="14544040"/>
                    <a:pt x="12700" y="14526259"/>
                  </a:cubicBezTo>
                  <a:cubicBezTo>
                    <a:pt x="0" y="14491970"/>
                    <a:pt x="24130" y="14405609"/>
                    <a:pt x="34290" y="14345920"/>
                  </a:cubicBezTo>
                  <a:cubicBezTo>
                    <a:pt x="44450" y="14283690"/>
                    <a:pt x="64770" y="14229081"/>
                    <a:pt x="76200" y="14160500"/>
                  </a:cubicBezTo>
                  <a:cubicBezTo>
                    <a:pt x="90170" y="14075409"/>
                    <a:pt x="82550" y="13980159"/>
                    <a:pt x="104140" y="13876020"/>
                  </a:cubicBezTo>
                  <a:cubicBezTo>
                    <a:pt x="132080" y="13741400"/>
                    <a:pt x="187960" y="13576300"/>
                    <a:pt x="245110" y="13423900"/>
                  </a:cubicBezTo>
                  <a:cubicBezTo>
                    <a:pt x="306070" y="13261340"/>
                    <a:pt x="369570" y="13122909"/>
                    <a:pt x="464820" y="12932410"/>
                  </a:cubicBezTo>
                  <a:cubicBezTo>
                    <a:pt x="603250" y="12651740"/>
                    <a:pt x="840740" y="12258040"/>
                    <a:pt x="1023620" y="11916410"/>
                  </a:cubicBezTo>
                  <a:cubicBezTo>
                    <a:pt x="1206500" y="11572240"/>
                    <a:pt x="1418590" y="11168380"/>
                    <a:pt x="1562100" y="10873740"/>
                  </a:cubicBezTo>
                  <a:cubicBezTo>
                    <a:pt x="1664970" y="10661650"/>
                    <a:pt x="1728470" y="10525760"/>
                    <a:pt x="1816100" y="10320020"/>
                  </a:cubicBezTo>
                  <a:cubicBezTo>
                    <a:pt x="1924050" y="10067290"/>
                    <a:pt x="2073910" y="9691370"/>
                    <a:pt x="2152650" y="9464040"/>
                  </a:cubicBezTo>
                  <a:cubicBezTo>
                    <a:pt x="2203450" y="9319260"/>
                    <a:pt x="2226310" y="9207500"/>
                    <a:pt x="2263140" y="9100820"/>
                  </a:cubicBezTo>
                  <a:cubicBezTo>
                    <a:pt x="2293620" y="9015730"/>
                    <a:pt x="2327910" y="8967470"/>
                    <a:pt x="2355850" y="8873490"/>
                  </a:cubicBezTo>
                  <a:cubicBezTo>
                    <a:pt x="2397760" y="8729980"/>
                    <a:pt x="2438400" y="8470900"/>
                    <a:pt x="2463800" y="8315960"/>
                  </a:cubicBezTo>
                  <a:cubicBezTo>
                    <a:pt x="2482850" y="8206740"/>
                    <a:pt x="2495550" y="8125460"/>
                    <a:pt x="2505710" y="8032750"/>
                  </a:cubicBezTo>
                  <a:cubicBezTo>
                    <a:pt x="2514600" y="7945120"/>
                    <a:pt x="2519680" y="7872730"/>
                    <a:pt x="2522220" y="7772400"/>
                  </a:cubicBezTo>
                  <a:cubicBezTo>
                    <a:pt x="2524760" y="7635240"/>
                    <a:pt x="2518410" y="7425690"/>
                    <a:pt x="2512060" y="7291070"/>
                  </a:cubicBezTo>
                  <a:cubicBezTo>
                    <a:pt x="2508250" y="7194550"/>
                    <a:pt x="2505710" y="7124700"/>
                    <a:pt x="2496820" y="7040880"/>
                  </a:cubicBezTo>
                  <a:cubicBezTo>
                    <a:pt x="2487930" y="6953250"/>
                    <a:pt x="2481580" y="6885940"/>
                    <a:pt x="2459990" y="6775450"/>
                  </a:cubicBezTo>
                  <a:cubicBezTo>
                    <a:pt x="2423160" y="6583680"/>
                    <a:pt x="2339340" y="6228080"/>
                    <a:pt x="2265680" y="5999480"/>
                  </a:cubicBezTo>
                  <a:cubicBezTo>
                    <a:pt x="2205990" y="5812790"/>
                    <a:pt x="2138680" y="5662930"/>
                    <a:pt x="2068830" y="5500370"/>
                  </a:cubicBezTo>
                  <a:cubicBezTo>
                    <a:pt x="2000250" y="5342890"/>
                    <a:pt x="1939290" y="5200650"/>
                    <a:pt x="1854200" y="5039360"/>
                  </a:cubicBezTo>
                  <a:cubicBezTo>
                    <a:pt x="1755140" y="4853940"/>
                    <a:pt x="1626870" y="4673600"/>
                    <a:pt x="1502410" y="4452620"/>
                  </a:cubicBezTo>
                  <a:cubicBezTo>
                    <a:pt x="1346200" y="4175760"/>
                    <a:pt x="1134110" y="3796030"/>
                    <a:pt x="996950" y="3501390"/>
                  </a:cubicBezTo>
                  <a:cubicBezTo>
                    <a:pt x="881380" y="3256280"/>
                    <a:pt x="805180" y="3045460"/>
                    <a:pt x="715010" y="2811780"/>
                  </a:cubicBezTo>
                  <a:cubicBezTo>
                    <a:pt x="624840" y="2573020"/>
                    <a:pt x="528320" y="2330450"/>
                    <a:pt x="455930" y="2085340"/>
                  </a:cubicBezTo>
                  <a:cubicBezTo>
                    <a:pt x="383540" y="1841500"/>
                    <a:pt x="326390" y="1576070"/>
                    <a:pt x="279400" y="1343660"/>
                  </a:cubicBezTo>
                  <a:cubicBezTo>
                    <a:pt x="237490" y="1140460"/>
                    <a:pt x="201930" y="920750"/>
                    <a:pt x="182880" y="768350"/>
                  </a:cubicBezTo>
                  <a:cubicBezTo>
                    <a:pt x="171450" y="668020"/>
                    <a:pt x="168910" y="614680"/>
                    <a:pt x="165100" y="516890"/>
                  </a:cubicBezTo>
                  <a:cubicBezTo>
                    <a:pt x="160020" y="383540"/>
                    <a:pt x="152400" y="102870"/>
                    <a:pt x="163830" y="41910"/>
                  </a:cubicBezTo>
                  <a:cubicBezTo>
                    <a:pt x="166370" y="26670"/>
                    <a:pt x="167640" y="21590"/>
                    <a:pt x="173990" y="13970"/>
                  </a:cubicBezTo>
                  <a:cubicBezTo>
                    <a:pt x="180340" y="7620"/>
                    <a:pt x="190500" y="1270"/>
                    <a:pt x="199390" y="1270"/>
                  </a:cubicBezTo>
                  <a:cubicBezTo>
                    <a:pt x="209550" y="0"/>
                    <a:pt x="220980" y="1270"/>
                    <a:pt x="228600" y="7620"/>
                  </a:cubicBezTo>
                  <a:cubicBezTo>
                    <a:pt x="237490" y="13970"/>
                    <a:pt x="246380" y="41910"/>
                    <a:pt x="246380" y="41910"/>
                  </a:cubicBezTo>
                </a:path>
              </a:pathLst>
            </a:custGeom>
            <a:solidFill>
              <a:srgbClr val="93A99A">
                <a:alpha val="40784"/>
              </a:srgbClr>
            </a:solidFill>
            <a:ln cap="sq">
              <a:noFill/>
              <a:prstDash val="solid"/>
              <a:miter/>
            </a:ln>
          </p:spPr>
        </p:sp>
      </p:grpSp>
      <p:graphicFrame>
        <p:nvGraphicFramePr>
          <p:cNvPr id="7" name="Table 7"/>
          <p:cNvGraphicFramePr>
            <a:graphicFrameLocks noGrp="1"/>
          </p:cNvGraphicFramePr>
          <p:nvPr/>
        </p:nvGraphicFramePr>
        <p:xfrm>
          <a:off x="2970225" y="2915534"/>
          <a:ext cx="11729113" cy="4703768"/>
        </p:xfrm>
        <a:graphic>
          <a:graphicData uri="http://schemas.openxmlformats.org/drawingml/2006/table">
            <a:tbl>
              <a:tblPr/>
              <a:tblGrid>
                <a:gridCol w="3909704">
                  <a:extLst>
                    <a:ext uri="{9D8B030D-6E8A-4147-A177-3AD203B41FA5}">
                      <a16:colId xmlns:a16="http://schemas.microsoft.com/office/drawing/2014/main" val="20000"/>
                    </a:ext>
                  </a:extLst>
                </a:gridCol>
                <a:gridCol w="3909704">
                  <a:extLst>
                    <a:ext uri="{9D8B030D-6E8A-4147-A177-3AD203B41FA5}">
                      <a16:colId xmlns:a16="http://schemas.microsoft.com/office/drawing/2014/main" val="20001"/>
                    </a:ext>
                  </a:extLst>
                </a:gridCol>
                <a:gridCol w="3909704">
                  <a:extLst>
                    <a:ext uri="{9D8B030D-6E8A-4147-A177-3AD203B41FA5}">
                      <a16:colId xmlns:a16="http://schemas.microsoft.com/office/drawing/2014/main" val="20002"/>
                    </a:ext>
                  </a:extLst>
                </a:gridCol>
              </a:tblGrid>
              <a:tr h="1175942">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5942">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5942">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5942">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AutoShape 8"/>
          <p:cNvSpPr/>
          <p:nvPr/>
        </p:nvSpPr>
        <p:spPr>
          <a:xfrm flipV="1">
            <a:off x="2970225" y="2915534"/>
            <a:ext cx="4062866" cy="1258209"/>
          </a:xfrm>
          <a:prstGeom prst="line">
            <a:avLst/>
          </a:prstGeom>
          <a:ln w="38100" cap="flat">
            <a:solidFill>
              <a:srgbClr val="000000"/>
            </a:solidFill>
            <a:prstDash val="sysDash"/>
            <a:headEnd type="none" w="sm" len="sm"/>
            <a:tailEnd type="none" w="sm" len="sm"/>
          </a:ln>
        </p:spPr>
      </p:sp>
      <p:sp>
        <p:nvSpPr>
          <p:cNvPr id="9" name="Freeform 9"/>
          <p:cNvSpPr/>
          <p:nvPr/>
        </p:nvSpPr>
        <p:spPr>
          <a:xfrm>
            <a:off x="1854798" y="8220291"/>
            <a:ext cx="485752" cy="1509398"/>
          </a:xfrm>
          <a:custGeom>
            <a:avLst/>
            <a:gdLst/>
            <a:ahLst/>
            <a:cxnLst/>
            <a:rect l="l" t="t" r="r" b="b"/>
            <a:pathLst>
              <a:path w="485752" h="1509398">
                <a:moveTo>
                  <a:pt x="0" y="0"/>
                </a:moveTo>
                <a:lnTo>
                  <a:pt x="485752" y="0"/>
                </a:lnTo>
                <a:lnTo>
                  <a:pt x="485752" y="1509397"/>
                </a:lnTo>
                <a:lnTo>
                  <a:pt x="0" y="15093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10"/>
          <p:cNvSpPr txBox="1"/>
          <p:nvPr/>
        </p:nvSpPr>
        <p:spPr>
          <a:xfrm>
            <a:off x="2340550" y="1223876"/>
            <a:ext cx="11543664" cy="1041251"/>
          </a:xfrm>
          <a:prstGeom prst="rect">
            <a:avLst/>
          </a:prstGeom>
        </p:spPr>
        <p:txBody>
          <a:bodyPr lIns="0" tIns="0" rIns="0" bIns="0" rtlCol="0" anchor="t">
            <a:spAutoFit/>
          </a:bodyPr>
          <a:lstStyle/>
          <a:p>
            <a:pPr algn="ctr">
              <a:lnSpc>
                <a:spcPts val="4324"/>
              </a:lnSpc>
            </a:pPr>
            <a:r>
              <a:rPr lang="en-US" sz="2499">
                <a:solidFill>
                  <a:srgbClr val="2E4736"/>
                </a:solidFill>
                <a:latin typeface="TAN Angleton"/>
                <a:ea typeface="TAN Angleton"/>
                <a:cs typeface="TAN Angleton"/>
                <a:sym typeface="TAN Angleton"/>
              </a:rPr>
              <a:t>OKUL/KURUM, </a:t>
            </a:r>
          </a:p>
          <a:p>
            <a:pPr algn="ctr">
              <a:lnSpc>
                <a:spcPts val="4324"/>
              </a:lnSpc>
            </a:pPr>
            <a:r>
              <a:rPr lang="en-US" sz="2499">
                <a:solidFill>
                  <a:srgbClr val="2E4736"/>
                </a:solidFill>
                <a:latin typeface="TAN Angleton"/>
                <a:ea typeface="TAN Angleton"/>
                <a:cs typeface="TAN Angleton"/>
                <a:sym typeface="TAN Angleton"/>
              </a:rPr>
              <a:t> HANGİ HEDEF KİTLEYE DÜZEY 1 FALİYET YÜRÜTMELİ</a:t>
            </a:r>
          </a:p>
        </p:txBody>
      </p:sp>
      <p:sp>
        <p:nvSpPr>
          <p:cNvPr id="11" name="TextBox 11"/>
          <p:cNvSpPr txBox="1"/>
          <p:nvPr/>
        </p:nvSpPr>
        <p:spPr>
          <a:xfrm>
            <a:off x="3962630" y="4449344"/>
            <a:ext cx="1210717"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Öğrenci</a:t>
            </a:r>
          </a:p>
        </p:txBody>
      </p:sp>
      <p:sp>
        <p:nvSpPr>
          <p:cNvPr id="12" name="TextBox 12"/>
          <p:cNvSpPr txBox="1"/>
          <p:nvPr/>
        </p:nvSpPr>
        <p:spPr>
          <a:xfrm>
            <a:off x="4485109" y="5502198"/>
            <a:ext cx="608335"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Veli</a:t>
            </a:r>
          </a:p>
        </p:txBody>
      </p:sp>
      <p:sp>
        <p:nvSpPr>
          <p:cNvPr id="13" name="TextBox 13"/>
          <p:cNvSpPr txBox="1"/>
          <p:nvPr/>
        </p:nvSpPr>
        <p:spPr>
          <a:xfrm>
            <a:off x="4133592" y="6800368"/>
            <a:ext cx="1518047"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Öğretmen</a:t>
            </a:r>
          </a:p>
        </p:txBody>
      </p:sp>
      <p:sp>
        <p:nvSpPr>
          <p:cNvPr id="14" name="TextBox 14"/>
          <p:cNvSpPr txBox="1"/>
          <p:nvPr/>
        </p:nvSpPr>
        <p:spPr>
          <a:xfrm>
            <a:off x="4892616" y="3637560"/>
            <a:ext cx="1630598"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Hedef Kitle</a:t>
            </a:r>
          </a:p>
        </p:txBody>
      </p:sp>
      <p:sp>
        <p:nvSpPr>
          <p:cNvPr id="15" name="TextBox 15"/>
          <p:cNvSpPr txBox="1"/>
          <p:nvPr/>
        </p:nvSpPr>
        <p:spPr>
          <a:xfrm>
            <a:off x="3440150" y="3108448"/>
            <a:ext cx="1044959"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Kurum</a:t>
            </a:r>
          </a:p>
        </p:txBody>
      </p:sp>
      <p:sp>
        <p:nvSpPr>
          <p:cNvPr id="16" name="TextBox 16"/>
          <p:cNvSpPr txBox="1"/>
          <p:nvPr/>
        </p:nvSpPr>
        <p:spPr>
          <a:xfrm>
            <a:off x="7547514" y="4449344"/>
            <a:ext cx="1894210"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En az 2 adet</a:t>
            </a:r>
          </a:p>
        </p:txBody>
      </p:sp>
      <p:sp>
        <p:nvSpPr>
          <p:cNvPr id="17" name="TextBox 17"/>
          <p:cNvSpPr txBox="1"/>
          <p:nvPr/>
        </p:nvSpPr>
        <p:spPr>
          <a:xfrm>
            <a:off x="7547514" y="5502198"/>
            <a:ext cx="1894210"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En az 2 adet</a:t>
            </a:r>
          </a:p>
        </p:txBody>
      </p:sp>
      <p:sp>
        <p:nvSpPr>
          <p:cNvPr id="18" name="TextBox 18"/>
          <p:cNvSpPr txBox="1"/>
          <p:nvPr/>
        </p:nvSpPr>
        <p:spPr>
          <a:xfrm>
            <a:off x="7650950" y="6800368"/>
            <a:ext cx="1790774"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En az 1 adet</a:t>
            </a:r>
          </a:p>
        </p:txBody>
      </p:sp>
      <p:sp>
        <p:nvSpPr>
          <p:cNvPr id="19" name="TextBox 19"/>
          <p:cNvSpPr txBox="1"/>
          <p:nvPr/>
        </p:nvSpPr>
        <p:spPr>
          <a:xfrm>
            <a:off x="7033091" y="3336009"/>
            <a:ext cx="3385654" cy="339651"/>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Resmi ve Özel Okullar</a:t>
            </a:r>
          </a:p>
        </p:txBody>
      </p:sp>
      <p:sp>
        <p:nvSpPr>
          <p:cNvPr id="20" name="TextBox 20"/>
          <p:cNvSpPr txBox="1"/>
          <p:nvPr/>
        </p:nvSpPr>
        <p:spPr>
          <a:xfrm>
            <a:off x="12058744" y="4449344"/>
            <a:ext cx="1894210"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En az 2 adet</a:t>
            </a:r>
          </a:p>
        </p:txBody>
      </p:sp>
      <p:sp>
        <p:nvSpPr>
          <p:cNvPr id="21" name="TextBox 21"/>
          <p:cNvSpPr txBox="1"/>
          <p:nvPr/>
        </p:nvSpPr>
        <p:spPr>
          <a:xfrm>
            <a:off x="12064554" y="5502198"/>
            <a:ext cx="1894210"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En az 2 adet</a:t>
            </a:r>
          </a:p>
        </p:txBody>
      </p:sp>
      <p:sp>
        <p:nvSpPr>
          <p:cNvPr id="22" name="TextBox 22"/>
          <p:cNvSpPr txBox="1"/>
          <p:nvPr/>
        </p:nvSpPr>
        <p:spPr>
          <a:xfrm>
            <a:off x="12064554" y="6800368"/>
            <a:ext cx="1790774" cy="339650"/>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En az 1 adet</a:t>
            </a:r>
          </a:p>
        </p:txBody>
      </p:sp>
      <p:sp>
        <p:nvSpPr>
          <p:cNvPr id="23" name="TextBox 23"/>
          <p:cNvSpPr txBox="1"/>
          <p:nvPr/>
        </p:nvSpPr>
        <p:spPr>
          <a:xfrm>
            <a:off x="12644196" y="3336009"/>
            <a:ext cx="723305" cy="339651"/>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RAM</a:t>
            </a:r>
          </a:p>
        </p:txBody>
      </p:sp>
      <p:sp>
        <p:nvSpPr>
          <p:cNvPr id="24" name="TextBox 24"/>
          <p:cNvSpPr txBox="1"/>
          <p:nvPr/>
        </p:nvSpPr>
        <p:spPr>
          <a:xfrm>
            <a:off x="2886137" y="8228901"/>
            <a:ext cx="7454615" cy="339651"/>
          </a:xfrm>
          <a:prstGeom prst="rect">
            <a:avLst/>
          </a:prstGeom>
        </p:spPr>
        <p:txBody>
          <a:bodyPr lIns="0" tIns="0" rIns="0" bIns="0" rtlCol="0" anchor="t">
            <a:spAutoFit/>
          </a:bodyPr>
          <a:lstStyle/>
          <a:p>
            <a:pPr algn="ctr">
              <a:lnSpc>
                <a:spcPts val="2800"/>
              </a:lnSpc>
              <a:spcBef>
                <a:spcPct val="0"/>
              </a:spcBef>
            </a:pPr>
            <a:r>
              <a:rPr lang="en-US" sz="2000">
                <a:solidFill>
                  <a:srgbClr val="2E4736"/>
                </a:solidFill>
                <a:latin typeface="TAN Angleton"/>
                <a:ea typeface="TAN Angleton"/>
                <a:cs typeface="TAN Angleton"/>
                <a:sym typeface="TAN Angleton"/>
              </a:rPr>
              <a:t>1.Düzey 1 Faaliyetler yıllık planda olmak zorunda.</a:t>
            </a:r>
          </a:p>
        </p:txBody>
      </p:sp>
      <p:sp>
        <p:nvSpPr>
          <p:cNvPr id="25" name="TextBox 25"/>
          <p:cNvSpPr txBox="1"/>
          <p:nvPr/>
        </p:nvSpPr>
        <p:spPr>
          <a:xfrm>
            <a:off x="2886137" y="8936889"/>
            <a:ext cx="14068000" cy="1123764"/>
          </a:xfrm>
          <a:prstGeom prst="rect">
            <a:avLst/>
          </a:prstGeom>
        </p:spPr>
        <p:txBody>
          <a:bodyPr lIns="0" tIns="0" rIns="0" bIns="0" rtlCol="0" anchor="t">
            <a:spAutoFit/>
          </a:bodyPr>
          <a:lstStyle/>
          <a:p>
            <a:pPr algn="l">
              <a:lnSpc>
                <a:spcPts val="2800"/>
              </a:lnSpc>
            </a:pPr>
            <a:r>
              <a:rPr lang="en-US" sz="2000">
                <a:solidFill>
                  <a:srgbClr val="2E4736"/>
                </a:solidFill>
                <a:latin typeface="TAN Angleton"/>
                <a:ea typeface="TAN Angleton"/>
                <a:cs typeface="TAN Angleton"/>
                <a:sym typeface="TAN Angleton"/>
              </a:rPr>
              <a:t>2.Öğrenci ve veli katılımının azaldığı MAYIS ayının son haftasından önce hedef çalışmalarının bitirilmiş olması önerilir.</a:t>
            </a:r>
          </a:p>
          <a:p>
            <a:pPr algn="l">
              <a:lnSpc>
                <a:spcPts val="3499"/>
              </a:lnSpc>
              <a:spcBef>
                <a:spcPct val="0"/>
              </a:spcBef>
            </a:pPr>
            <a:r>
              <a:rPr lang="en-US" sz="2499">
                <a:solidFill>
                  <a:srgbClr val="2E4736"/>
                </a:solidFill>
                <a:latin typeface="TAN Angleton"/>
                <a:ea typeface="TAN Angleton"/>
                <a:cs typeface="TAN Angleton"/>
                <a:sym typeface="TAN Angleton"/>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Özel</PresentationFormat>
  <Paragraphs>210</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Calibri</vt:lpstr>
      <vt:lpstr>TAN Angleton</vt:lpstr>
      <vt:lpstr>Glacial Indifference Bold</vt:lpstr>
      <vt:lpstr>Arial</vt:lpstr>
      <vt:lpstr>Glacial Indifference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ATANAN PSİKOLOJİK DANIŞMAN ORYANTASYON TOPLANTISI</dc:title>
  <cp:lastModifiedBy>YÖNETİCİ</cp:lastModifiedBy>
  <cp:revision>2</cp:revision>
  <dcterms:created xsi:type="dcterms:W3CDTF">2006-08-16T00:00:00Z</dcterms:created>
  <dcterms:modified xsi:type="dcterms:W3CDTF">2025-01-17T07:10:36Z</dcterms:modified>
  <dc:identifier>DAGbxmhxUdg</dc:identifier>
</cp:coreProperties>
</file>